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90"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6858000" cx="12192000"/>
  <p:notesSz cx="6858000" cy="9144000"/>
  <p:embeddedFontLst>
    <p:embeddedFont>
      <p:font typeface="Roboto"/>
      <p:regular r:id="rId50"/>
      <p:bold r:id="rId51"/>
      <p:italic r:id="rId52"/>
      <p:boldItalic r:id="rId53"/>
    </p:embeddedFont>
    <p:embeddedFont>
      <p:font typeface="Open Sans SemiBold"/>
      <p:regular r:id="rId54"/>
      <p:bold r:id="rId55"/>
      <p:italic r:id="rId56"/>
      <p:boldItalic r:id="rId57"/>
    </p:embeddedFont>
    <p:embeddedFont>
      <p:font typeface="Helvetica Neue Light"/>
      <p:regular r:id="rId58"/>
      <p:bold r:id="rId59"/>
      <p:italic r:id="rId60"/>
      <p:boldItalic r:id="rId61"/>
    </p:embeddedFont>
    <p:embeddedFont>
      <p:font typeface="Gill Sans"/>
      <p:regular r:id="rId62"/>
      <p:bold r:id="rId63"/>
    </p:embeddedFont>
    <p:embeddedFont>
      <p:font typeface="Open Sans Light"/>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i2psf7N+cuFkqttIZY46ynd01Ri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2" Type="http://customschemas.google.com/relationships/presentationmetadata" Target="meta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illSans-regular.fntdata"/><Relationship Id="rId61" Type="http://schemas.openxmlformats.org/officeDocument/2006/relationships/font" Target="fonts/HelveticaNeueLight-boldItalic.fntdata"/><Relationship Id="rId20" Type="http://schemas.openxmlformats.org/officeDocument/2006/relationships/slide" Target="slides/slide12.xml"/><Relationship Id="rId64" Type="http://schemas.openxmlformats.org/officeDocument/2006/relationships/font" Target="fonts/OpenSansLight-regular.fntdata"/><Relationship Id="rId63" Type="http://schemas.openxmlformats.org/officeDocument/2006/relationships/font" Target="fonts/GillSans-bold.fntdata"/><Relationship Id="rId22" Type="http://schemas.openxmlformats.org/officeDocument/2006/relationships/slide" Target="slides/slide14.xml"/><Relationship Id="rId66" Type="http://schemas.openxmlformats.org/officeDocument/2006/relationships/font" Target="fonts/OpenSansLight-italic.fntdata"/><Relationship Id="rId21" Type="http://schemas.openxmlformats.org/officeDocument/2006/relationships/slide" Target="slides/slide13.xml"/><Relationship Id="rId65" Type="http://schemas.openxmlformats.org/officeDocument/2006/relationships/font" Target="fonts/OpenSansLight-bold.fntdata"/><Relationship Id="rId24" Type="http://schemas.openxmlformats.org/officeDocument/2006/relationships/slide" Target="slides/slide16.xml"/><Relationship Id="rId68" Type="http://schemas.openxmlformats.org/officeDocument/2006/relationships/font" Target="fonts/OpenSans-regular.fntdata"/><Relationship Id="rId23" Type="http://schemas.openxmlformats.org/officeDocument/2006/relationships/slide" Target="slides/slide15.xml"/><Relationship Id="rId67" Type="http://schemas.openxmlformats.org/officeDocument/2006/relationships/font" Target="fonts/OpenSansLight-boldItalic.fntdata"/><Relationship Id="rId60" Type="http://schemas.openxmlformats.org/officeDocument/2006/relationships/font" Target="fonts/HelveticaNeueLight-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3.xml"/><Relationship Id="rId55" Type="http://schemas.openxmlformats.org/officeDocument/2006/relationships/font" Target="fonts/OpenSansSemiBold-bold.fntdata"/><Relationship Id="rId10" Type="http://schemas.openxmlformats.org/officeDocument/2006/relationships/slide" Target="slides/slide2.xml"/><Relationship Id="rId54" Type="http://schemas.openxmlformats.org/officeDocument/2006/relationships/font" Target="fonts/OpenSansSemiBold-regular.fntdata"/><Relationship Id="rId13" Type="http://schemas.openxmlformats.org/officeDocument/2006/relationships/slide" Target="slides/slide5.xml"/><Relationship Id="rId57" Type="http://schemas.openxmlformats.org/officeDocument/2006/relationships/font" Target="fonts/OpenSansSemiBold-boldItalic.fntdata"/><Relationship Id="rId12" Type="http://schemas.openxmlformats.org/officeDocument/2006/relationships/slide" Target="slides/slide4.xml"/><Relationship Id="rId56" Type="http://schemas.openxmlformats.org/officeDocument/2006/relationships/font" Target="fonts/OpenSansSemiBold-italic.fntdata"/><Relationship Id="rId15" Type="http://schemas.openxmlformats.org/officeDocument/2006/relationships/slide" Target="slides/slide7.xml"/><Relationship Id="rId59" Type="http://schemas.openxmlformats.org/officeDocument/2006/relationships/font" Target="fonts/HelveticaNeueLight-bold.fntdata"/><Relationship Id="rId14" Type="http://schemas.openxmlformats.org/officeDocument/2006/relationships/slide" Target="slides/slide6.xml"/><Relationship Id="rId58" Type="http://schemas.openxmlformats.org/officeDocument/2006/relationships/font" Target="fonts/HelveticaNeueLight-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13T16:19:00.242">
    <p:pos x="6000" y="0"/>
    <p:text>@ykilborn@linuxfoundation.org Once done - pull the slides from the OSF deck to replace these
_Assigned to Yarille Kilborn_</p:text>
    <p:extLst>
      <p:ext uri="{C676402C-5697-4E1C-873F-D02D1690AC5C}">
        <p15:threadingInfo timeZoneBias="0"/>
      </p:ext>
      <p:ext uri="http://customooxmlschemas.google.com/">
        <go:slidesCustomData xmlns:go="http://customooxmlschemas.google.com/" commentPostId="AAAAqOropW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08T15:58:01.229">
    <p:pos x="1440" y="1169"/>
    <p:text>Not immediate, but want to rethink this page as we have a bunch of CTAs and think we can be more clear.</p:text>
    <p:extLst>
      <p:ext uri="{C676402C-5697-4E1C-873F-D02D1690AC5C}">
        <p15:threadingInfo timeZoneBias="0"/>
      </p:ext>
      <p:ext uri="http://customooxmlschemas.google.com/">
        <go:slidesCustomData xmlns:go="http://customooxmlschemas.google.com/" commentPostId="AAAAeGODIR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vdb.org/documentation/doxygen/changes.html#v6_0_0_changes" TargetMode="External"/><Relationship Id="rId3" Type="http://schemas.openxmlformats.org/officeDocument/2006/relationships/hyperlink" Target="https://www.openvdb.org/documentation/doxygen/changes.html#v6_1_0_changes" TargetMode="External"/><Relationship Id="rId4" Type="http://schemas.openxmlformats.org/officeDocument/2006/relationships/hyperlink" Target="https://www.openvdb.org/documentation/doxygen/changes.html#v7_0_0_chang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5e828e03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5e828e038_1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Tim. First I want to talk about our Open Source in Entertainment report that was released yesterday at report.aswf.io. This is the cover - I like this image because it is of a woman and a man, looking into the light, toward a better future, part of a sequence of images, that were transported through OpenEXR, color managed through OpenColorIO, in a movie that has won a few awards and will, probably, maybe, win a few more. We want to thank DNEG and Warner Bros for providing this image, and the many of you who also provided images for the report. We want to thank the many of you who were interviewed for it, and for giving us the benefit of your insight and experience. This document is the first report on Open Source in Entertainment, and it tells the story of open source in our industry, and the history our Foundation: where we came from, what we achieved so far, and where we aim to go next. For people and companies already participating in the Foundation it is a record. For those who are looking at participating, it is a primer. Please read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was developed in a partnership between the Academy of Motion Picture Arts and Sciences and the Linux Foundation, both partners bringing a unique blend of film industry knowledge and open source technical and organizational expertise to create a unique organization dedicated to accelerate software development and innovation in the motion picture industry. </a:t>
            </a:r>
            <a:endParaRPr/>
          </a:p>
        </p:txBody>
      </p:sp>
      <p:sp>
        <p:nvSpPr>
          <p:cNvPr id="578" name="Google Shape;5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were some of the problems that the Foundation set out to solve. </a:t>
            </a:r>
            <a:endParaRPr/>
          </a:p>
        </p:txBody>
      </p:sp>
      <p:sp>
        <p:nvSpPr>
          <p:cNvPr id="586" name="Google Shape;5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039c3b2db5_0_4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Academy Software Foundation timeline of notable events since its creation 3 years ago.</a:t>
            </a:r>
            <a:endParaRPr/>
          </a:p>
        </p:txBody>
      </p:sp>
      <p:sp>
        <p:nvSpPr>
          <p:cNvPr id="593" name="Google Shape;593;g2039c3b2db5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42bb772fa3_1_3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34 companies</a:t>
            </a:r>
            <a:endParaRPr/>
          </a:p>
        </p:txBody>
      </p:sp>
      <p:sp>
        <p:nvSpPr>
          <p:cNvPr id="723" name="Google Shape;723;g142bb772fa3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037969e33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2037969e33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037969e33f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2037969e33f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037969e33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037969e33f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appreciate the community’s involvement in the Behind the Screens series, it’s something we really enjoy doing and the content performs well. We plan to introduce video series for BTS and Project Spotlights this year.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7" name="Google Shape;9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3" name="Google Shape;96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87c9ba7a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387c9ba7a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42bb772fa3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g142bb772fa3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0" name="Google Shape;10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17e4d82ba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g117e4d82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387c9ba7a7_0_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13 projects!</a:t>
            </a:r>
            <a:endParaRPr/>
          </a:p>
        </p:txBody>
      </p:sp>
      <p:sp>
        <p:nvSpPr>
          <p:cNvPr id="1025" name="Google Shape;1025;g1387c9ba7a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7e4d82ba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7F7F7F"/>
                </a:solidFill>
              </a:rPr>
              <a:t>Used on films including </a:t>
            </a:r>
            <a:r>
              <a:rPr i="1" lang="en-US">
                <a:solidFill>
                  <a:srgbClr val="7F7F7F"/>
                </a:solidFill>
              </a:rPr>
              <a:t>Boss Baby</a:t>
            </a:r>
            <a:r>
              <a:rPr lang="en-US">
                <a:solidFill>
                  <a:srgbClr val="7F7F7F"/>
                </a:solidFill>
              </a:rPr>
              <a:t>, </a:t>
            </a:r>
            <a:r>
              <a:rPr i="1" lang="en-US">
                <a:solidFill>
                  <a:srgbClr val="7F7F7F"/>
                </a:solidFill>
              </a:rPr>
              <a:t>Trolls</a:t>
            </a:r>
            <a:r>
              <a:rPr lang="en-US">
                <a:solidFill>
                  <a:srgbClr val="7F7F7F"/>
                </a:solidFill>
              </a:rPr>
              <a:t>, </a:t>
            </a:r>
            <a:r>
              <a:rPr i="1" lang="en-US">
                <a:solidFill>
                  <a:srgbClr val="7F7F7F"/>
                </a:solidFill>
              </a:rPr>
              <a:t>The Croods</a:t>
            </a:r>
            <a:r>
              <a:rPr lang="en-US">
                <a:solidFill>
                  <a:srgbClr val="7F7F7F"/>
                </a:solidFill>
              </a:rPr>
              <a:t>, and </a:t>
            </a:r>
            <a:r>
              <a:rPr i="1" lang="en-US">
                <a:solidFill>
                  <a:srgbClr val="7F7F7F"/>
                </a:solidFill>
              </a:rPr>
              <a:t>How to Train Your Dragon: The Hidden World</a:t>
            </a:r>
            <a:endParaRPr/>
          </a:p>
          <a:p>
            <a:pPr indent="0" lvl="0" marL="0" marR="0" rtl="0" algn="l">
              <a:lnSpc>
                <a:spcPct val="100000"/>
              </a:lnSpc>
              <a:spcBef>
                <a:spcPts val="0"/>
              </a:spcBef>
              <a:spcAft>
                <a:spcPts val="0"/>
              </a:spcAft>
              <a:buClr>
                <a:srgbClr val="000000"/>
              </a:buClr>
              <a:buSzPts val="1400"/>
              <a:buFont typeface="Arial"/>
              <a:buNone/>
            </a:pPr>
            <a:r>
              <a:t/>
            </a:r>
            <a:endParaRPr i="1">
              <a:solidFill>
                <a:srgbClr val="7F7F7F"/>
              </a:solidFill>
            </a:endParaRPr>
          </a:p>
          <a:p>
            <a:pPr indent="0" lvl="0" marL="0" marR="0" rtl="0" algn="l">
              <a:lnSpc>
                <a:spcPct val="100000"/>
              </a:lnSpc>
              <a:spcBef>
                <a:spcPts val="0"/>
              </a:spcBef>
              <a:spcAft>
                <a:spcPts val="0"/>
              </a:spcAft>
              <a:buClr>
                <a:srgbClr val="000000"/>
              </a:buClr>
              <a:buSzPts val="1400"/>
              <a:buFont typeface="Arial"/>
              <a:buNone/>
            </a:pPr>
            <a:r>
              <a:rPr i="1" lang="en-US">
                <a:solidFill>
                  <a:srgbClr val="7F7F7F"/>
                </a:solidFill>
              </a:rPr>
              <a:t>Since joining:</a:t>
            </a:r>
            <a:endParaRPr/>
          </a:p>
          <a:p>
            <a:pPr indent="-317500" lvl="0" marL="457200" rtl="0" algn="l">
              <a:lnSpc>
                <a:spcPct val="115000"/>
              </a:lnSpc>
              <a:spcBef>
                <a:spcPts val="0"/>
              </a:spcBef>
              <a:spcAft>
                <a:spcPts val="0"/>
              </a:spcAft>
              <a:buSzPts val="1400"/>
              <a:buChar char="▪"/>
            </a:pPr>
            <a:r>
              <a:rPr lang="en-US"/>
              <a:t>Released </a:t>
            </a:r>
            <a:r>
              <a:rPr lang="en-US" u="sng">
                <a:solidFill>
                  <a:schemeClr val="hlink"/>
                </a:solidFill>
                <a:hlinkClick r:id="rId2"/>
              </a:rPr>
              <a:t>v6.0</a:t>
            </a:r>
            <a:r>
              <a:rPr lang="en-US"/>
              <a:t>, </a:t>
            </a:r>
            <a:r>
              <a:rPr lang="en-US" u="sng">
                <a:solidFill>
                  <a:schemeClr val="hlink"/>
                </a:solidFill>
                <a:hlinkClick r:id="rId3"/>
              </a:rPr>
              <a:t>v6.1</a:t>
            </a:r>
            <a:r>
              <a:rPr lang="en-US"/>
              <a:t>, </a:t>
            </a:r>
            <a:r>
              <a:rPr lang="en-US" u="sng">
                <a:solidFill>
                  <a:schemeClr val="hlink"/>
                </a:solidFill>
                <a:hlinkClick r:id="rId4"/>
              </a:rPr>
              <a:t>v7.0</a:t>
            </a:r>
            <a:r>
              <a:rPr lang="en-US"/>
              <a:t> (above + bug-fixes &amp; optimizations)</a:t>
            </a:r>
            <a:endParaRPr/>
          </a:p>
          <a:p>
            <a:pPr indent="-317500" lvl="0" marL="457200" rtl="0" algn="l">
              <a:lnSpc>
                <a:spcPct val="115000"/>
              </a:lnSpc>
              <a:spcBef>
                <a:spcPts val="0"/>
              </a:spcBef>
              <a:spcAft>
                <a:spcPts val="0"/>
              </a:spcAft>
              <a:buSzPts val="1400"/>
              <a:buChar char="▪"/>
            </a:pPr>
            <a:r>
              <a:rPr lang="en-US"/>
              <a:t>New collaborations (Autodesk/Nvidia)</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7F7F7F"/>
              </a:solidFill>
            </a:endParaRPr>
          </a:p>
          <a:p>
            <a:pPr indent="0" lvl="0" marL="0" rtl="0" algn="l">
              <a:lnSpc>
                <a:spcPct val="100000"/>
              </a:lnSpc>
              <a:spcBef>
                <a:spcPts val="0"/>
              </a:spcBef>
              <a:spcAft>
                <a:spcPts val="0"/>
              </a:spcAft>
              <a:buSzPts val="1400"/>
              <a:buNone/>
            </a:pPr>
            <a:r>
              <a:t/>
            </a:r>
            <a:endParaRPr/>
          </a:p>
        </p:txBody>
      </p:sp>
      <p:sp>
        <p:nvSpPr>
          <p:cNvPr id="1094" name="Google Shape;1094;g117e4d82ba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7e4d82ba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Top image is in Foundry’s Nuke, bottom in Foundry’s Katana</a:t>
            </a:r>
            <a:endParaRPr/>
          </a:p>
        </p:txBody>
      </p:sp>
      <p:sp>
        <p:nvSpPr>
          <p:cNvPr id="1107" name="Google Shape;1107;g117e4d82b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7e4d82ba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20" name="Google Shape;1120;g117e4d82ba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17e4d82ba8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1" name="Google Shape;1131;g117e4d82ba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17e4d82ba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41" name="Google Shape;1141;g117e4d82ba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7e4d82ba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52" name="Google Shape;1152;g117e4d82ba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17e4d82b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117e4d82b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g117e4d82b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17e4d82b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117e4d82ba8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g117e4d82ba8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17e4d82ba8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g117e4d82ba8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g117e4d82ba8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42bb772fa3_1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42bb772fa3_1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g142bb772fa3_1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2bb772fa3_1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42bb772fa3_1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g142bb772fa3_1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42bb772fa3_1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42bb772fa3_1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g142bb772fa3_1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42bb772fa3_1_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42bb772fa3_1_8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g142bb772fa3_1_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17e4d82ba8_0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g117e4d82ba8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4" name="Google Shape;12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1" name="Google Shape;128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open source? Because software development has a cost, no matter if it is proprietary, commercially available or free. Open Source software shares some of those costs between multiple companies and contributors.</a:t>
            </a:r>
            <a:endParaRPr/>
          </a:p>
        </p:txBody>
      </p:sp>
      <p:sp>
        <p:nvSpPr>
          <p:cNvPr id="407" name="Google Shape;4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US" sz="1800">
                <a:latin typeface="Calibri"/>
                <a:ea typeface="Calibri"/>
                <a:cs typeface="Calibri"/>
                <a:sym typeface="Calibri"/>
              </a:rPr>
              <a:t>Over time, communities of open source software developers have grown around hundreds of projects in all industries, and categories from hardware to standards, from Energy to Blockchain from Security to AI to Cloud computing.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And it’s not just libraries and developers tools. Firefox, Blender, Wordpress for instance are great example of end user tools that have a vibrant open source community around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900">
                <a:latin typeface="Arial"/>
                <a:ea typeface="Arial"/>
                <a:cs typeface="Arial"/>
                <a:sym typeface="Arial"/>
              </a:rPr>
              <a:t>Open source can really be an enabler for all these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that context, why the ASWF, and more particularly what benefits was it set out to bring to the Film industry? </a:t>
            </a:r>
            <a:endParaRPr/>
          </a:p>
        </p:txBody>
      </p:sp>
      <p:sp>
        <p:nvSpPr>
          <p:cNvPr id="565" name="Google Shape;5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4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3.png"/><Relationship Id="rId3" Type="http://schemas.openxmlformats.org/officeDocument/2006/relationships/image" Target="../media/image14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3.png"/><Relationship Id="rId3" Type="http://schemas.openxmlformats.org/officeDocument/2006/relationships/image" Target="../media/image1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9.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2.jpg"/><Relationship Id="rId4" Type="http://schemas.openxmlformats.org/officeDocument/2006/relationships/image" Target="../media/image52.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75.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6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58.png"/><Relationship Id="rId4" Type="http://schemas.openxmlformats.org/officeDocument/2006/relationships/image" Target="../media/image75.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6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12.jpg"/><Relationship Id="rId4" Type="http://schemas.openxmlformats.org/officeDocument/2006/relationships/image" Target="../media/image5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9.jpg"/><Relationship Id="rId4" Type="http://schemas.openxmlformats.org/officeDocument/2006/relationships/image" Target="../media/image87.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6_Title Slide">
    <p:bg>
      <p:bgPr>
        <a:solidFill>
          <a:schemeClr val="lt1"/>
        </a:solidFill>
      </p:bgPr>
    </p:bg>
    <p:spTree>
      <p:nvGrpSpPr>
        <p:cNvPr id="16" name="Shape 16"/>
        <p:cNvGrpSpPr/>
        <p:nvPr/>
      </p:nvGrpSpPr>
      <p:grpSpPr>
        <a:xfrm>
          <a:off x="0" y="0"/>
          <a:ext cx="0" cy="0"/>
          <a:chOff x="0" y="0"/>
          <a:chExt cx="0" cy="0"/>
        </a:xfrm>
      </p:grpSpPr>
      <p:sp>
        <p:nvSpPr>
          <p:cNvPr id="17" name="Google Shape;17;g11700bc5d3d_0_6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g11700bc5d3d_0_65"/>
          <p:cNvPicPr preferRelativeResize="0"/>
          <p:nvPr/>
        </p:nvPicPr>
        <p:blipFill rotWithShape="1">
          <a:blip r:embed="rId2">
            <a:alphaModFix/>
          </a:blip>
          <a:srcRect b="0" l="0" r="0" t="0"/>
          <a:stretch/>
        </p:blipFill>
        <p:spPr>
          <a:xfrm>
            <a:off x="1916534" y="391937"/>
            <a:ext cx="8343456" cy="1741663"/>
          </a:xfrm>
          <a:prstGeom prst="rect">
            <a:avLst/>
          </a:prstGeom>
          <a:noFill/>
          <a:ln>
            <a:noFill/>
          </a:ln>
        </p:spPr>
      </p:pic>
      <p:sp>
        <p:nvSpPr>
          <p:cNvPr id="19" name="Google Shape;19;g11700bc5d3d_0_65"/>
          <p:cNvSpPr txBox="1"/>
          <p:nvPr>
            <p:ph type="title"/>
          </p:nvPr>
        </p:nvSpPr>
        <p:spPr>
          <a:xfrm>
            <a:off x="2121150" y="287580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52" name="Shape 52"/>
        <p:cNvGrpSpPr/>
        <p:nvPr/>
      </p:nvGrpSpPr>
      <p:grpSpPr>
        <a:xfrm>
          <a:off x="0" y="0"/>
          <a:ext cx="0" cy="0"/>
          <a:chOff x="0" y="0"/>
          <a:chExt cx="0" cy="0"/>
        </a:xfrm>
      </p:grpSpPr>
      <p:sp>
        <p:nvSpPr>
          <p:cNvPr id="53" name="Google Shape;53;g117e4d82ba8_0_1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g117e4d82ba8_0_192"/>
          <p:cNvPicPr preferRelativeResize="0"/>
          <p:nvPr/>
        </p:nvPicPr>
        <p:blipFill rotWithShape="1">
          <a:blip r:embed="rId2">
            <a:alphaModFix/>
          </a:blip>
          <a:srcRect b="0" l="0" r="0" t="0"/>
          <a:stretch/>
        </p:blipFill>
        <p:spPr>
          <a:xfrm>
            <a:off x="3481633" y="7968555"/>
            <a:ext cx="12192000" cy="6857998"/>
          </a:xfrm>
          <a:prstGeom prst="rect">
            <a:avLst/>
          </a:prstGeom>
          <a:noFill/>
          <a:ln>
            <a:noFill/>
          </a:ln>
        </p:spPr>
      </p:pic>
      <p:sp>
        <p:nvSpPr>
          <p:cNvPr id="55" name="Google Shape;55;g117e4d82ba8_0_192"/>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0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0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0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4pPr>
            <a:lvl5pPr indent="-311150" lvl="4" marL="2286000" rtl="0" algn="l">
              <a:lnSpc>
                <a:spcPct val="100000"/>
              </a:lnSpc>
              <a:spcBef>
                <a:spcPts val="1000"/>
              </a:spcBef>
              <a:spcAft>
                <a:spcPts val="0"/>
              </a:spcAft>
              <a:buClr>
                <a:srgbClr val="C7AB66"/>
              </a:buClr>
              <a:buSzPts val="1300"/>
              <a:buFont typeface="Calibri"/>
              <a:buChar char="○"/>
              <a:defRPr sz="1400">
                <a:solidFill>
                  <a:srgbClr val="7F7F7F"/>
                </a:solidFill>
                <a:latin typeface="Calibri"/>
                <a:ea typeface="Calibri"/>
                <a:cs typeface="Calibri"/>
                <a:sym typeface="Calibri"/>
              </a:defRPr>
            </a:lvl5pPr>
            <a:lvl6pPr indent="-311150" lvl="5" marL="2743200" rtl="0" algn="l">
              <a:lnSpc>
                <a:spcPct val="90000"/>
              </a:lnSpc>
              <a:spcBef>
                <a:spcPts val="1000"/>
              </a:spcBef>
              <a:spcAft>
                <a:spcPts val="0"/>
              </a:spcAft>
              <a:buClr>
                <a:srgbClr val="C7AB66"/>
              </a:buClr>
              <a:buSzPts val="1300"/>
              <a:buFont typeface="Calibri"/>
              <a:buChar char="■"/>
              <a:defRPr sz="1400">
                <a:solidFill>
                  <a:srgbClr val="7F7F7F"/>
                </a:solidFill>
              </a:defRPr>
            </a:lvl6pPr>
            <a:lvl7pPr indent="-311150" lvl="6" marL="3200400" rtl="0" algn="l">
              <a:lnSpc>
                <a:spcPct val="90000"/>
              </a:lnSpc>
              <a:spcBef>
                <a:spcPts val="1000"/>
              </a:spcBef>
              <a:spcAft>
                <a:spcPts val="0"/>
              </a:spcAft>
              <a:buClr>
                <a:srgbClr val="C7AB66"/>
              </a:buClr>
              <a:buSzPts val="1300"/>
              <a:buFont typeface="Calibri"/>
              <a:buChar char="●"/>
              <a:defRPr sz="1400">
                <a:solidFill>
                  <a:srgbClr val="7F7F7F"/>
                </a:solidFill>
              </a:defRPr>
            </a:lvl7pPr>
            <a:lvl8pPr indent="-311150" lvl="7" marL="3657600" rtl="0" algn="l">
              <a:lnSpc>
                <a:spcPct val="90000"/>
              </a:lnSpc>
              <a:spcBef>
                <a:spcPts val="1000"/>
              </a:spcBef>
              <a:spcAft>
                <a:spcPts val="0"/>
              </a:spcAft>
              <a:buClr>
                <a:srgbClr val="C7AB66"/>
              </a:buClr>
              <a:buSzPts val="1300"/>
              <a:buFont typeface="Calibri"/>
              <a:buChar char="○"/>
              <a:defRPr sz="1400">
                <a:solidFill>
                  <a:srgbClr val="7F7F7F"/>
                </a:solidFill>
              </a:defRPr>
            </a:lvl8pPr>
            <a:lvl9pPr indent="-311150" lvl="8" marL="4114800" rtl="0" algn="l">
              <a:lnSpc>
                <a:spcPct val="90000"/>
              </a:lnSpc>
              <a:spcBef>
                <a:spcPts val="1000"/>
              </a:spcBef>
              <a:spcAft>
                <a:spcPts val="0"/>
              </a:spcAft>
              <a:buClr>
                <a:srgbClr val="C7AB66"/>
              </a:buClr>
              <a:buSzPts val="1300"/>
              <a:buFont typeface="Calibri"/>
              <a:buChar char="■"/>
              <a:defRPr sz="1400">
                <a:solidFill>
                  <a:srgbClr val="7F7F7F"/>
                </a:solidFill>
              </a:defRPr>
            </a:lvl9pPr>
          </a:lstStyle>
          <a:p/>
        </p:txBody>
      </p:sp>
      <p:sp>
        <p:nvSpPr>
          <p:cNvPr id="56" name="Google Shape;56;g117e4d82ba8_0_192"/>
          <p:cNvSpPr/>
          <p:nvPr>
            <p:ph idx="2" type="pic"/>
          </p:nvPr>
        </p:nvSpPr>
        <p:spPr>
          <a:xfrm>
            <a:off x="1521675" y="3638050"/>
            <a:ext cx="2112300" cy="2112300"/>
          </a:xfrm>
          <a:prstGeom prst="rect">
            <a:avLst/>
          </a:prstGeom>
          <a:noFill/>
          <a:ln>
            <a:noFill/>
          </a:ln>
        </p:spPr>
      </p:sp>
      <p:sp>
        <p:nvSpPr>
          <p:cNvPr id="57" name="Google Shape;57;g117e4d82ba8_0_192"/>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58" name="Shape 58"/>
        <p:cNvGrpSpPr/>
        <p:nvPr/>
      </p:nvGrpSpPr>
      <p:grpSpPr>
        <a:xfrm>
          <a:off x="0" y="0"/>
          <a:ext cx="0" cy="0"/>
          <a:chOff x="0" y="0"/>
          <a:chExt cx="0" cy="0"/>
        </a:xfrm>
      </p:grpSpPr>
      <p:pic>
        <p:nvPicPr>
          <p:cNvPr descr="A picture containing graphical user interface&#10;&#10;Description automatically generated" id="59" name="Google Shape;59;g142bb772fa3_1_411"/>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60" name="Google Shape;60;g142bb772fa3_1_4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42bb772fa3_1_411"/>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62" name="Google Shape;62;g142bb772fa3_1_411"/>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63" name="Shape 63"/>
        <p:cNvGrpSpPr/>
        <p:nvPr/>
      </p:nvGrpSpPr>
      <p:grpSpPr>
        <a:xfrm>
          <a:off x="0" y="0"/>
          <a:ext cx="0" cy="0"/>
          <a:chOff x="0" y="0"/>
          <a:chExt cx="0" cy="0"/>
        </a:xfrm>
      </p:grpSpPr>
      <p:pic>
        <p:nvPicPr>
          <p:cNvPr descr="Logo&#10;&#10;Description automatically generated" id="64" name="Google Shape;64;g2037969e33f_0_414"/>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65" name="Google Shape;65;g2037969e33f_0_414"/>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9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9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9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900"/>
              <a:buNone/>
              <a:defRPr b="0" i="0" sz="1400" u="none" cap="none" strike="noStrike">
                <a:solidFill>
                  <a:srgbClr val="000000"/>
                </a:solidFill>
                <a:latin typeface="Arial"/>
                <a:ea typeface="Arial"/>
                <a:cs typeface="Arial"/>
                <a:sym typeface="Arial"/>
              </a:defRPr>
            </a:lvl9pPr>
          </a:lstStyle>
          <a:p/>
        </p:txBody>
      </p:sp>
      <p:sp>
        <p:nvSpPr>
          <p:cNvPr id="66" name="Google Shape;66;g2037969e33f_0_414"/>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SzPts val="4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5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_1">
    <p:spTree>
      <p:nvGrpSpPr>
        <p:cNvPr id="67" name="Shape 67"/>
        <p:cNvGrpSpPr/>
        <p:nvPr/>
      </p:nvGrpSpPr>
      <p:grpSpPr>
        <a:xfrm>
          <a:off x="0" y="0"/>
          <a:ext cx="0" cy="0"/>
          <a:chOff x="0" y="0"/>
          <a:chExt cx="0" cy="0"/>
        </a:xfrm>
      </p:grpSpPr>
      <p:pic>
        <p:nvPicPr>
          <p:cNvPr descr="A picture containing graphical user interface&#10;&#10;Description automatically generated" id="68" name="Google Shape;68;g2037969e33f_0_418"/>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69" name="Google Shape;69;g2037969e33f_0_41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g2037969e33f_0_418"/>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71" name="Google Shape;71;g2037969e33f_0_418"/>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72" name="Google Shape;72;g2037969e33f_0_418"/>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Slide">
  <p:cSld name="6_Title Slide">
    <p:spTree>
      <p:nvGrpSpPr>
        <p:cNvPr id="80" name="Shape 80"/>
        <p:cNvGrpSpPr/>
        <p:nvPr/>
      </p:nvGrpSpPr>
      <p:grpSpPr>
        <a:xfrm>
          <a:off x="0" y="0"/>
          <a:ext cx="0" cy="0"/>
          <a:chOff x="0" y="0"/>
          <a:chExt cx="0" cy="0"/>
        </a:xfrm>
      </p:grpSpPr>
      <p:sp>
        <p:nvSpPr>
          <p:cNvPr id="81" name="Google Shape;81;g125e828e038_1_17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g125e828e038_1_171"/>
          <p:cNvSpPr txBox="1"/>
          <p:nvPr/>
        </p:nvSpPr>
        <p:spPr>
          <a:xfrm>
            <a:off x="2073965" y="5092196"/>
            <a:ext cx="7623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March 10, 2022  I  Los Angeles, CA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83" name="Google Shape;83;g125e828e038_1_171"/>
          <p:cNvPicPr preferRelativeResize="0"/>
          <p:nvPr/>
        </p:nvPicPr>
        <p:blipFill rotWithShape="1">
          <a:blip r:embed="rId2">
            <a:alphaModFix/>
          </a:blip>
          <a:srcRect b="0" l="0" r="0" t="0"/>
          <a:stretch/>
        </p:blipFill>
        <p:spPr>
          <a:xfrm>
            <a:off x="2501347" y="621261"/>
            <a:ext cx="6768548" cy="412881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no logo">
  <p:cSld name="1_Blank_1">
    <p:spTree>
      <p:nvGrpSpPr>
        <p:cNvPr id="84" name="Shape 84"/>
        <p:cNvGrpSpPr/>
        <p:nvPr/>
      </p:nvGrpSpPr>
      <p:grpSpPr>
        <a:xfrm>
          <a:off x="0" y="0"/>
          <a:ext cx="0" cy="0"/>
          <a:chOff x="0" y="0"/>
          <a:chExt cx="0" cy="0"/>
        </a:xfrm>
      </p:grpSpPr>
      <p:sp>
        <p:nvSpPr>
          <p:cNvPr id="85" name="Google Shape;85;g125e828e038_1_17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125e828e038_1_175"/>
          <p:cNvSpPr txBox="1"/>
          <p:nvPr>
            <p:ph type="ctrTitle"/>
          </p:nvPr>
        </p:nvSpPr>
        <p:spPr>
          <a:xfrm>
            <a:off x="1836241" y="1127161"/>
            <a:ext cx="85194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g125e828e038_1_175"/>
          <p:cNvSpPr txBox="1"/>
          <p:nvPr>
            <p:ph idx="1" type="subTitle"/>
          </p:nvPr>
        </p:nvSpPr>
        <p:spPr>
          <a:xfrm>
            <a:off x="1836245" y="4061834"/>
            <a:ext cx="85194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ection Title">
  <p:cSld name="1_Blank_1_1">
    <p:spTree>
      <p:nvGrpSpPr>
        <p:cNvPr id="88" name="Shape 88"/>
        <p:cNvGrpSpPr/>
        <p:nvPr/>
      </p:nvGrpSpPr>
      <p:grpSpPr>
        <a:xfrm>
          <a:off x="0" y="0"/>
          <a:ext cx="0" cy="0"/>
          <a:chOff x="0" y="0"/>
          <a:chExt cx="0" cy="0"/>
        </a:xfrm>
      </p:grpSpPr>
      <p:sp>
        <p:nvSpPr>
          <p:cNvPr id="89" name="Google Shape;89;g125e828e038_1_1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g125e828e038_1_179"/>
          <p:cNvSpPr txBox="1"/>
          <p:nvPr>
            <p:ph type="ctrTitle"/>
          </p:nvPr>
        </p:nvSpPr>
        <p:spPr>
          <a:xfrm>
            <a:off x="1836250" y="5293582"/>
            <a:ext cx="8519400" cy="8505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4800"/>
              <a:buFont typeface="Calibri"/>
              <a:buNone/>
              <a:defRPr sz="48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g125e828e038_1_179"/>
          <p:cNvSpPr txBox="1"/>
          <p:nvPr>
            <p:ph idx="1" type="subTitle"/>
          </p:nvPr>
        </p:nvSpPr>
        <p:spPr>
          <a:xfrm>
            <a:off x="1910500" y="6035100"/>
            <a:ext cx="8370900" cy="582000"/>
          </a:xfrm>
          <a:prstGeom prst="rect">
            <a:avLst/>
          </a:prstGeom>
        </p:spPr>
        <p:txBody>
          <a:bodyPr anchorCtr="0" anchor="t" bIns="45700" lIns="91425" spcFirstLastPara="1" rIns="91425" wrap="square" tIns="45700">
            <a:normAutofit/>
          </a:bodyPr>
          <a:lstStyle>
            <a:lvl1pPr lvl="0" rtl="0" algn="ctr">
              <a:spcBef>
                <a:spcPts val="1000"/>
              </a:spcBef>
              <a:spcAft>
                <a:spcPts val="0"/>
              </a:spcAft>
              <a:buClr>
                <a:schemeClr val="lt1"/>
              </a:buClr>
              <a:buSzPts val="2800"/>
              <a:buFont typeface="Calibri"/>
              <a:buNone/>
              <a:defRPr>
                <a:solidFill>
                  <a:schemeClr val="lt1"/>
                </a:solidFill>
                <a:latin typeface="Calibri"/>
                <a:ea typeface="Calibri"/>
                <a:cs typeface="Calibri"/>
                <a:sym typeface="Calibri"/>
              </a:defRPr>
            </a:lvl1pPr>
            <a:lvl2pPr lvl="1" rtl="0" algn="ctr">
              <a:spcBef>
                <a:spcPts val="500"/>
              </a:spcBef>
              <a:spcAft>
                <a:spcPts val="0"/>
              </a:spcAft>
              <a:buClr>
                <a:schemeClr val="lt1"/>
              </a:buClr>
              <a:buSzPts val="2400"/>
              <a:buFont typeface="Calibri"/>
              <a:buNone/>
              <a:defRPr>
                <a:solidFill>
                  <a:schemeClr val="lt1"/>
                </a:solidFill>
                <a:latin typeface="Calibri"/>
                <a:ea typeface="Calibri"/>
                <a:cs typeface="Calibri"/>
                <a:sym typeface="Calibri"/>
              </a:defRPr>
            </a:lvl2pPr>
            <a:lvl3pPr lvl="2" rtl="0" algn="ctr">
              <a:spcBef>
                <a:spcPts val="500"/>
              </a:spcBef>
              <a:spcAft>
                <a:spcPts val="0"/>
              </a:spcAft>
              <a:buClr>
                <a:schemeClr val="lt1"/>
              </a:buClr>
              <a:buSzPts val="2000"/>
              <a:buFont typeface="Calibri"/>
              <a:buNone/>
              <a:defRPr>
                <a:solidFill>
                  <a:schemeClr val="lt1"/>
                </a:solidFill>
                <a:latin typeface="Calibri"/>
                <a:ea typeface="Calibri"/>
                <a:cs typeface="Calibri"/>
                <a:sym typeface="Calibri"/>
              </a:defRPr>
            </a:lvl3pPr>
            <a:lvl4pPr lvl="3"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4pPr>
            <a:lvl5pPr lvl="4" rtl="0" algn="ctr">
              <a:spcBef>
                <a:spcPts val="500"/>
              </a:spcBef>
              <a:spcAft>
                <a:spcPts val="0"/>
              </a:spcAft>
              <a:buClr>
                <a:schemeClr val="lt1"/>
              </a:buClr>
              <a:buSzPts val="1800"/>
              <a:buFont typeface="Calibri"/>
              <a:buNone/>
              <a:defRPr>
                <a:solidFill>
                  <a:schemeClr val="lt1"/>
                </a:solidFill>
                <a:latin typeface="Calibri"/>
                <a:ea typeface="Calibri"/>
                <a:cs typeface="Calibri"/>
                <a:sym typeface="Calibri"/>
              </a:defRPr>
            </a:lvl5pPr>
            <a:lvl6pPr lvl="5" rtl="0" algn="ctr">
              <a:spcBef>
                <a:spcPts val="500"/>
              </a:spcBef>
              <a:spcAft>
                <a:spcPts val="0"/>
              </a:spcAft>
              <a:buClr>
                <a:schemeClr val="lt1"/>
              </a:buClr>
              <a:buSzPts val="1800"/>
              <a:buFont typeface="Calibri"/>
              <a:buNone/>
              <a:defRPr>
                <a:solidFill>
                  <a:schemeClr val="lt1"/>
                </a:solidFill>
              </a:defRPr>
            </a:lvl6pPr>
            <a:lvl7pPr lvl="6" rtl="0" algn="ctr">
              <a:spcBef>
                <a:spcPts val="500"/>
              </a:spcBef>
              <a:spcAft>
                <a:spcPts val="0"/>
              </a:spcAft>
              <a:buClr>
                <a:schemeClr val="lt1"/>
              </a:buClr>
              <a:buSzPts val="1800"/>
              <a:buFont typeface="Calibri"/>
              <a:buNone/>
              <a:defRPr>
                <a:solidFill>
                  <a:schemeClr val="lt1"/>
                </a:solidFill>
              </a:defRPr>
            </a:lvl7pPr>
            <a:lvl8pPr lvl="7" rtl="0" algn="ctr">
              <a:spcBef>
                <a:spcPts val="500"/>
              </a:spcBef>
              <a:spcAft>
                <a:spcPts val="0"/>
              </a:spcAft>
              <a:buClr>
                <a:schemeClr val="lt1"/>
              </a:buClr>
              <a:buSzPts val="1800"/>
              <a:buFont typeface="Calibri"/>
              <a:buNone/>
              <a:defRPr>
                <a:solidFill>
                  <a:schemeClr val="lt1"/>
                </a:solidFill>
              </a:defRPr>
            </a:lvl8pPr>
            <a:lvl9pPr lvl="8" rtl="0" algn="ctr">
              <a:spcBef>
                <a:spcPts val="500"/>
              </a:spcBef>
              <a:spcAft>
                <a:spcPts val="0"/>
              </a:spcAft>
              <a:buClr>
                <a:schemeClr val="lt1"/>
              </a:buClr>
              <a:buSzPts val="1800"/>
              <a:buFont typeface="Calibri"/>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lower left">
  <p:cSld name="1_Title Slide_1">
    <p:spTree>
      <p:nvGrpSpPr>
        <p:cNvPr id="92" name="Shape 92"/>
        <p:cNvGrpSpPr/>
        <p:nvPr/>
      </p:nvGrpSpPr>
      <p:grpSpPr>
        <a:xfrm>
          <a:off x="0" y="0"/>
          <a:ext cx="0" cy="0"/>
          <a:chOff x="0" y="0"/>
          <a:chExt cx="0" cy="0"/>
        </a:xfrm>
      </p:grpSpPr>
      <p:sp>
        <p:nvSpPr>
          <p:cNvPr id="93" name="Google Shape;93;g125e828e038_1_18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4" name="Google Shape;94;g125e828e038_1_18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95" name="Google Shape;95;g125e828e038_1_183"/>
          <p:cNvSpPr txBox="1"/>
          <p:nvPr>
            <p:ph type="ctrTitle"/>
          </p:nvPr>
        </p:nvSpPr>
        <p:spPr>
          <a:xfrm>
            <a:off x="1836241" y="1127161"/>
            <a:ext cx="85191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6" name="Google Shape;96;g125e828e038_1_183"/>
          <p:cNvSpPr txBox="1"/>
          <p:nvPr>
            <p:ph idx="1" type="subTitle"/>
          </p:nvPr>
        </p:nvSpPr>
        <p:spPr>
          <a:xfrm>
            <a:off x="1836245" y="4061834"/>
            <a:ext cx="85191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97" name="Google Shape;97;g125e828e038_1_18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Title ASWF logo and content- 1 column">
  <p:cSld name="OBJECT_1">
    <p:spTree>
      <p:nvGrpSpPr>
        <p:cNvPr id="98" name="Shape 98"/>
        <p:cNvGrpSpPr/>
        <p:nvPr/>
      </p:nvGrpSpPr>
      <p:grpSpPr>
        <a:xfrm>
          <a:off x="0" y="0"/>
          <a:ext cx="0" cy="0"/>
          <a:chOff x="0" y="0"/>
          <a:chExt cx="0" cy="0"/>
        </a:xfrm>
      </p:grpSpPr>
      <p:sp>
        <p:nvSpPr>
          <p:cNvPr id="99" name="Google Shape;99;g125e828e038_1_189"/>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0" name="Google Shape;100;g125e828e038_1_18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125e828e038_1_189"/>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
        <p:nvSpPr>
          <p:cNvPr id="102" name="Google Shape;102;g125e828e038_1_189"/>
          <p:cNvSpPr txBox="1"/>
          <p:nvPr>
            <p:ph idx="1" type="body"/>
          </p:nvPr>
        </p:nvSpPr>
        <p:spPr>
          <a:xfrm>
            <a:off x="838200" y="1117600"/>
            <a:ext cx="108132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Title ASWF logo and content- 2 column" type="twoObj">
  <p:cSld name="TWO_OBJECTS">
    <p:spTree>
      <p:nvGrpSpPr>
        <p:cNvPr id="103" name="Shape 103"/>
        <p:cNvGrpSpPr/>
        <p:nvPr/>
      </p:nvGrpSpPr>
      <p:grpSpPr>
        <a:xfrm>
          <a:off x="0" y="0"/>
          <a:ext cx="0" cy="0"/>
          <a:chOff x="0" y="0"/>
          <a:chExt cx="0" cy="0"/>
        </a:xfrm>
      </p:grpSpPr>
      <p:sp>
        <p:nvSpPr>
          <p:cNvPr id="104" name="Google Shape;104;g125e828e038_1_19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05" name="Google Shape;105;g125e828e038_1_194"/>
          <p:cNvSpPr txBox="1"/>
          <p:nvPr>
            <p:ph idx="1" type="body"/>
          </p:nvPr>
        </p:nvSpPr>
        <p:spPr>
          <a:xfrm>
            <a:off x="838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106" name="Google Shape;106;g125e828e038_1_194"/>
          <p:cNvSpPr txBox="1"/>
          <p:nvPr>
            <p:ph idx="2" type="body"/>
          </p:nvPr>
        </p:nvSpPr>
        <p:spPr>
          <a:xfrm>
            <a:off x="6172200" y="1117600"/>
            <a:ext cx="5181600" cy="5059500"/>
          </a:xfrm>
          <a:prstGeom prst="rect">
            <a:avLst/>
          </a:prstGeom>
          <a:noFill/>
          <a:ln>
            <a:noFill/>
          </a:ln>
        </p:spPr>
        <p:txBody>
          <a:bodyPr anchorCtr="0" anchor="t" bIns="45700" lIns="91425" spcFirstLastPara="1" rIns="91425" wrap="square" tIns="45700">
            <a:normAutofit/>
          </a:bodyPr>
          <a:lstStyle>
            <a:lvl1pPr indent="-349250" lvl="0" marL="457200" rtl="0" algn="l">
              <a:lnSpc>
                <a:spcPct val="100000"/>
              </a:lnSpc>
              <a:spcBef>
                <a:spcPts val="1100"/>
              </a:spcBef>
              <a:spcAft>
                <a:spcPts val="0"/>
              </a:spcAft>
              <a:buClr>
                <a:srgbClr val="B49823"/>
              </a:buClr>
              <a:buSzPts val="1900"/>
              <a:buChar char="●"/>
              <a:defRPr>
                <a:solidFill>
                  <a:schemeClr val="lt1"/>
                </a:solidFill>
              </a:defRPr>
            </a:lvl1pPr>
            <a:lvl2pPr indent="-349250" lvl="1" marL="914400" rtl="0" algn="l">
              <a:lnSpc>
                <a:spcPct val="100000"/>
              </a:lnSpc>
              <a:spcBef>
                <a:spcPts val="500"/>
              </a:spcBef>
              <a:spcAft>
                <a:spcPts val="0"/>
              </a:spcAft>
              <a:buClr>
                <a:srgbClr val="B49823"/>
              </a:buClr>
              <a:buSzPts val="1900"/>
              <a:buChar char="○"/>
              <a:defRPr>
                <a:solidFill>
                  <a:schemeClr val="lt1"/>
                </a:solidFill>
              </a:defRPr>
            </a:lvl2pPr>
            <a:lvl3pPr indent="-349250" lvl="2" marL="1371600" rtl="0" algn="l">
              <a:lnSpc>
                <a:spcPct val="100000"/>
              </a:lnSpc>
              <a:spcBef>
                <a:spcPts val="500"/>
              </a:spcBef>
              <a:spcAft>
                <a:spcPts val="0"/>
              </a:spcAft>
              <a:buClr>
                <a:srgbClr val="B49823"/>
              </a:buClr>
              <a:buSzPts val="1900"/>
              <a:buChar char="■"/>
              <a:defRPr>
                <a:solidFill>
                  <a:schemeClr val="lt1"/>
                </a:solidFill>
              </a:defRPr>
            </a:lvl3pPr>
            <a:lvl4pPr indent="-349250" lvl="3" marL="1828800" rtl="0" algn="l">
              <a:lnSpc>
                <a:spcPct val="100000"/>
              </a:lnSpc>
              <a:spcBef>
                <a:spcPts val="500"/>
              </a:spcBef>
              <a:spcAft>
                <a:spcPts val="0"/>
              </a:spcAft>
              <a:buClr>
                <a:srgbClr val="B49823"/>
              </a:buClr>
              <a:buSzPts val="1900"/>
              <a:buChar char="●"/>
              <a:defRPr>
                <a:solidFill>
                  <a:schemeClr val="lt1"/>
                </a:solidFill>
              </a:defRPr>
            </a:lvl4pPr>
            <a:lvl5pPr indent="-349250" lvl="4" marL="2286000" rtl="0" algn="l">
              <a:lnSpc>
                <a:spcPct val="100000"/>
              </a:lnSpc>
              <a:spcBef>
                <a:spcPts val="500"/>
              </a:spcBef>
              <a:spcAft>
                <a:spcPts val="0"/>
              </a:spcAft>
              <a:buClr>
                <a:srgbClr val="B49823"/>
              </a:buClr>
              <a:buSzPts val="1900"/>
              <a:buChar char="○"/>
              <a:defRPr>
                <a:solidFill>
                  <a:schemeClr val="lt1"/>
                </a:solidFill>
              </a:defRPr>
            </a:lvl5pPr>
            <a:lvl6pPr indent="-349250" lvl="5" marL="2743200" rtl="0" algn="l">
              <a:lnSpc>
                <a:spcPct val="90000"/>
              </a:lnSpc>
              <a:spcBef>
                <a:spcPts val="500"/>
              </a:spcBef>
              <a:spcAft>
                <a:spcPts val="0"/>
              </a:spcAft>
              <a:buClr>
                <a:srgbClr val="B49823"/>
              </a:buClr>
              <a:buSzPts val="1900"/>
              <a:buChar char="■"/>
              <a:defRPr>
                <a:solidFill>
                  <a:schemeClr val="lt1"/>
                </a:solidFill>
              </a:defRPr>
            </a:lvl6pPr>
            <a:lvl7pPr indent="-349250" lvl="6" marL="3200400" rtl="0" algn="l">
              <a:lnSpc>
                <a:spcPct val="90000"/>
              </a:lnSpc>
              <a:spcBef>
                <a:spcPts val="500"/>
              </a:spcBef>
              <a:spcAft>
                <a:spcPts val="0"/>
              </a:spcAft>
              <a:buClr>
                <a:srgbClr val="B49823"/>
              </a:buClr>
              <a:buSzPts val="1900"/>
              <a:buChar char="●"/>
              <a:defRPr>
                <a:solidFill>
                  <a:schemeClr val="lt1"/>
                </a:solidFill>
              </a:defRPr>
            </a:lvl7pPr>
            <a:lvl8pPr indent="-349250" lvl="7" marL="3657600" rtl="0" algn="l">
              <a:lnSpc>
                <a:spcPct val="90000"/>
              </a:lnSpc>
              <a:spcBef>
                <a:spcPts val="500"/>
              </a:spcBef>
              <a:spcAft>
                <a:spcPts val="0"/>
              </a:spcAft>
              <a:buClr>
                <a:srgbClr val="B49823"/>
              </a:buClr>
              <a:buSzPts val="1900"/>
              <a:buChar char="○"/>
              <a:defRPr>
                <a:solidFill>
                  <a:schemeClr val="lt1"/>
                </a:solidFill>
              </a:defRPr>
            </a:lvl8pPr>
            <a:lvl9pPr indent="-349250" lvl="8" marL="4114800" rtl="0" algn="l">
              <a:lnSpc>
                <a:spcPct val="90000"/>
              </a:lnSpc>
              <a:spcBef>
                <a:spcPts val="500"/>
              </a:spcBef>
              <a:spcAft>
                <a:spcPts val="0"/>
              </a:spcAft>
              <a:buClr>
                <a:srgbClr val="B49823"/>
              </a:buClr>
              <a:buSzPts val="1900"/>
              <a:buChar char="■"/>
              <a:defRPr>
                <a:solidFill>
                  <a:schemeClr val="lt1"/>
                </a:solidFill>
              </a:defRPr>
            </a:lvl9pPr>
          </a:lstStyle>
          <a:p/>
        </p:txBody>
      </p:sp>
      <p:sp>
        <p:nvSpPr>
          <p:cNvPr id="107" name="Google Shape;107;g125e828e038_1_19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8" name="Google Shape;108;g125e828e038_1_194"/>
          <p:cNvPicPr preferRelativeResize="0"/>
          <p:nvPr/>
        </p:nvPicPr>
        <p:blipFill rotWithShape="1">
          <a:blip r:embed="rId2">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20" name="Shape 20"/>
        <p:cNvGrpSpPr/>
        <p:nvPr/>
      </p:nvGrpSpPr>
      <p:grpSpPr>
        <a:xfrm>
          <a:off x="0" y="0"/>
          <a:ext cx="0" cy="0"/>
          <a:chOff x="0" y="0"/>
          <a:chExt cx="0" cy="0"/>
        </a:xfrm>
      </p:grpSpPr>
      <p:pic>
        <p:nvPicPr>
          <p:cNvPr descr="A picture containing graphical user interface&#10;&#10;Description automatically generated" id="21" name="Google Shape;21;g11700bc5d3d_0_70"/>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 name="Google Shape;22;g11700bc5d3d_0_7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g11700bc5d3d_0_70"/>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4" name="Google Shape;24;g11700bc5d3d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1 column">
  <p:cSld name="Blank_1_1">
    <p:spTree>
      <p:nvGrpSpPr>
        <p:cNvPr id="109" name="Shape 109"/>
        <p:cNvGrpSpPr/>
        <p:nvPr/>
      </p:nvGrpSpPr>
      <p:grpSpPr>
        <a:xfrm>
          <a:off x="0" y="0"/>
          <a:ext cx="0" cy="0"/>
          <a:chOff x="0" y="0"/>
          <a:chExt cx="0" cy="0"/>
        </a:xfrm>
      </p:grpSpPr>
      <p:pic>
        <p:nvPicPr>
          <p:cNvPr descr="A picture containing graphical user interface&#10;&#10;Description automatically generated" id="110" name="Google Shape;110;g125e828e038_1_200"/>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11" name="Google Shape;111;g125e828e038_1_20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g125e828e038_1_200"/>
          <p:cNvSpPr txBox="1"/>
          <p:nvPr>
            <p:ph idx="1" type="body"/>
          </p:nvPr>
        </p:nvSpPr>
        <p:spPr>
          <a:xfrm>
            <a:off x="558267" y="1604767"/>
            <a:ext cx="110415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13" name="Google Shape;113;g125e828e038_1_200"/>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
    <p:spTree>
      <p:nvGrpSpPr>
        <p:cNvPr id="114" name="Shape 114"/>
        <p:cNvGrpSpPr/>
        <p:nvPr/>
      </p:nvGrpSpPr>
      <p:grpSpPr>
        <a:xfrm>
          <a:off x="0" y="0"/>
          <a:ext cx="0" cy="0"/>
          <a:chOff x="0" y="0"/>
          <a:chExt cx="0" cy="0"/>
        </a:xfrm>
      </p:grpSpPr>
      <p:pic>
        <p:nvPicPr>
          <p:cNvPr descr="A picture containing graphical user interface&#10;&#10;Description automatically generated" id="115" name="Google Shape;115;g125e828e038_1_205"/>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16" name="Google Shape;116;g125e828e038_1_205"/>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g125e828e038_1_205"/>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118" name="Google Shape;118;g125e828e038_1_205"/>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g125e828e038_1_205"/>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Event logo title Slide">
  <p:cSld name="2_Title Slide">
    <p:spTree>
      <p:nvGrpSpPr>
        <p:cNvPr id="120" name="Shape 120"/>
        <p:cNvGrpSpPr/>
        <p:nvPr/>
      </p:nvGrpSpPr>
      <p:grpSpPr>
        <a:xfrm>
          <a:off x="0" y="0"/>
          <a:ext cx="0" cy="0"/>
          <a:chOff x="0" y="0"/>
          <a:chExt cx="0" cy="0"/>
        </a:xfrm>
      </p:grpSpPr>
      <p:sp>
        <p:nvSpPr>
          <p:cNvPr id="121" name="Google Shape;121;g125e828e038_1_21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2" name="Google Shape;122;g125e828e038_1_211"/>
          <p:cNvPicPr preferRelativeResize="0"/>
          <p:nvPr/>
        </p:nvPicPr>
        <p:blipFill rotWithShape="1">
          <a:blip r:embed="rId2">
            <a:alphaModFix/>
          </a:blip>
          <a:srcRect b="0" l="0" r="0" t="0"/>
          <a:stretch/>
        </p:blipFill>
        <p:spPr>
          <a:xfrm>
            <a:off x="7780248" y="306478"/>
            <a:ext cx="3810000" cy="23240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nd content- 1 column" showMasterSp="0">
  <p:cSld name="9_Title Slide">
    <p:bg>
      <p:bgPr>
        <a:solidFill>
          <a:schemeClr val="dk2"/>
        </a:solidFill>
      </p:bgPr>
    </p:bg>
    <p:spTree>
      <p:nvGrpSpPr>
        <p:cNvPr id="123" name="Shape 123"/>
        <p:cNvGrpSpPr/>
        <p:nvPr/>
      </p:nvGrpSpPr>
      <p:grpSpPr>
        <a:xfrm>
          <a:off x="0" y="0"/>
          <a:ext cx="0" cy="0"/>
          <a:chOff x="0" y="0"/>
          <a:chExt cx="0" cy="0"/>
        </a:xfrm>
      </p:grpSpPr>
      <p:sp>
        <p:nvSpPr>
          <p:cNvPr id="124" name="Google Shape;124;g125e828e038_1_21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5" name="Google Shape;125;g125e828e038_1_214"/>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pic>
        <p:nvPicPr>
          <p:cNvPr id="126" name="Google Shape;126;g125e828e038_1_214"/>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27" name="Google Shape;127;g125e828e038_1_214"/>
          <p:cNvSpPr txBox="1"/>
          <p:nvPr>
            <p:ph idx="1" type="body"/>
          </p:nvPr>
        </p:nvSpPr>
        <p:spPr>
          <a:xfrm>
            <a:off x="533925" y="1922004"/>
            <a:ext cx="112881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28" name="Google Shape;128;g125e828e038_1_214"/>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slide and content- 2 column" showMasterSp="0">
  <p:cSld name="4_Title Slide_1">
    <p:bg>
      <p:bgPr>
        <a:solidFill>
          <a:schemeClr val="dk2"/>
        </a:solidFill>
      </p:bgPr>
    </p:bg>
    <p:spTree>
      <p:nvGrpSpPr>
        <p:cNvPr id="129" name="Shape 129"/>
        <p:cNvGrpSpPr/>
        <p:nvPr/>
      </p:nvGrpSpPr>
      <p:grpSpPr>
        <a:xfrm>
          <a:off x="0" y="0"/>
          <a:ext cx="0" cy="0"/>
          <a:chOff x="0" y="0"/>
          <a:chExt cx="0" cy="0"/>
        </a:xfrm>
      </p:grpSpPr>
      <p:sp>
        <p:nvSpPr>
          <p:cNvPr id="130" name="Google Shape;130;g125e828e038_1_2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1" name="Google Shape;131;g125e828e038_1_2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32" name="Google Shape;132;g125e828e038_1_220"/>
          <p:cNvSpPr txBox="1"/>
          <p:nvPr/>
        </p:nvSpPr>
        <p:spPr>
          <a:xfrm>
            <a:off x="527850" y="410850"/>
            <a:ext cx="1051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133" name="Google Shape;133;g125e828e038_1_220"/>
          <p:cNvPicPr preferRelativeResize="0"/>
          <p:nvPr/>
        </p:nvPicPr>
        <p:blipFill rotWithShape="1">
          <a:blip r:embed="rId3">
            <a:alphaModFix/>
          </a:blip>
          <a:srcRect b="0" l="0" r="0" t="0"/>
          <a:stretch/>
        </p:blipFill>
        <p:spPr>
          <a:xfrm>
            <a:off x="9890850" y="298525"/>
            <a:ext cx="2152525" cy="1318425"/>
          </a:xfrm>
          <a:prstGeom prst="rect">
            <a:avLst/>
          </a:prstGeom>
          <a:noFill/>
          <a:ln>
            <a:noFill/>
          </a:ln>
        </p:spPr>
      </p:pic>
      <p:sp>
        <p:nvSpPr>
          <p:cNvPr id="134" name="Google Shape;134;g125e828e038_1_220"/>
          <p:cNvSpPr txBox="1"/>
          <p:nvPr>
            <p:ph type="title"/>
          </p:nvPr>
        </p:nvSpPr>
        <p:spPr>
          <a:xfrm>
            <a:off x="533925" y="588275"/>
            <a:ext cx="8265600" cy="861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g125e828e038_1_220"/>
          <p:cNvSpPr txBox="1"/>
          <p:nvPr>
            <p:ph idx="1" type="body"/>
          </p:nvPr>
        </p:nvSpPr>
        <p:spPr>
          <a:xfrm>
            <a:off x="533925"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
        <p:nvSpPr>
          <p:cNvPr id="136" name="Google Shape;136;g125e828e038_1_220"/>
          <p:cNvSpPr txBox="1"/>
          <p:nvPr>
            <p:ph idx="2" type="body"/>
          </p:nvPr>
        </p:nvSpPr>
        <p:spPr>
          <a:xfrm>
            <a:off x="6624500" y="1922000"/>
            <a:ext cx="5228400" cy="43188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Clr>
                <a:srgbClr val="B49823"/>
              </a:buClr>
              <a:buSzPts val="2800"/>
              <a:buChar char="●"/>
              <a:defRPr sz="1800"/>
            </a:lvl1pPr>
            <a:lvl2pPr indent="-381000" lvl="1" marL="914400" rtl="0" algn="l">
              <a:lnSpc>
                <a:spcPct val="100000"/>
              </a:lnSpc>
              <a:spcBef>
                <a:spcPts val="0"/>
              </a:spcBef>
              <a:spcAft>
                <a:spcPts val="0"/>
              </a:spcAft>
              <a:buClr>
                <a:srgbClr val="B49823"/>
              </a:buClr>
              <a:buSzPts val="2400"/>
              <a:buChar char="○"/>
              <a:defRPr sz="1800"/>
            </a:lvl2pPr>
            <a:lvl3pPr indent="-355600" lvl="2" marL="1371600" rtl="0" algn="l">
              <a:lnSpc>
                <a:spcPct val="100000"/>
              </a:lnSpc>
              <a:spcBef>
                <a:spcPts val="0"/>
              </a:spcBef>
              <a:spcAft>
                <a:spcPts val="0"/>
              </a:spcAft>
              <a:buClr>
                <a:srgbClr val="B49823"/>
              </a:buClr>
              <a:buSzPts val="20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Clr>
                <a:srgbClr val="B49823"/>
              </a:buClr>
              <a:buSzPts val="1800"/>
              <a:buChar char="○"/>
              <a:defRPr sz="1800"/>
            </a:lvl5pPr>
            <a:lvl6pPr indent="-342900" lvl="5" marL="2743200" rtl="0" algn="l">
              <a:lnSpc>
                <a:spcPct val="100000"/>
              </a:lnSpc>
              <a:spcBef>
                <a:spcPts val="0"/>
              </a:spcBef>
              <a:spcAft>
                <a:spcPts val="0"/>
              </a:spcAft>
              <a:buClr>
                <a:srgbClr val="B49823"/>
              </a:buClr>
              <a:buSzPts val="1800"/>
              <a:buChar char="■"/>
              <a:defRPr sz="1800"/>
            </a:lvl6pPr>
            <a:lvl7pPr indent="-342900" lvl="6" marL="3200400" rtl="0" algn="l">
              <a:lnSpc>
                <a:spcPct val="100000"/>
              </a:lnSpc>
              <a:spcBef>
                <a:spcPts val="0"/>
              </a:spcBef>
              <a:spcAft>
                <a:spcPts val="0"/>
              </a:spcAft>
              <a:buClr>
                <a:srgbClr val="B49823"/>
              </a:buClr>
              <a:buSzPts val="1800"/>
              <a:buChar char="●"/>
              <a:defRPr sz="1800"/>
            </a:lvl7pPr>
            <a:lvl8pPr indent="-342900" lvl="7" marL="3657600" rtl="0" algn="l">
              <a:lnSpc>
                <a:spcPct val="100000"/>
              </a:lnSpc>
              <a:spcBef>
                <a:spcPts val="0"/>
              </a:spcBef>
              <a:spcAft>
                <a:spcPts val="0"/>
              </a:spcAft>
              <a:buClr>
                <a:srgbClr val="B49823"/>
              </a:buClr>
              <a:buSzPts val="1800"/>
              <a:buChar char="○"/>
              <a:defRPr sz="1800"/>
            </a:lvl8pPr>
            <a:lvl9pPr indent="-342900" lvl="8" marL="4114800" rtl="0" algn="l">
              <a:lnSpc>
                <a:spcPct val="100000"/>
              </a:lnSpc>
              <a:spcBef>
                <a:spcPts val="0"/>
              </a:spcBef>
              <a:spcAft>
                <a:spcPts val="0"/>
              </a:spcAft>
              <a:buClr>
                <a:srgbClr val="B49823"/>
              </a:buClr>
              <a:buSzPts val="1800"/>
              <a:buChar char="■"/>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 Event Logo Title and content">
  <p:cSld name="Title Slide">
    <p:spTree>
      <p:nvGrpSpPr>
        <p:cNvPr id="137" name="Shape 137"/>
        <p:cNvGrpSpPr/>
        <p:nvPr/>
      </p:nvGrpSpPr>
      <p:grpSpPr>
        <a:xfrm>
          <a:off x="0" y="0"/>
          <a:ext cx="0" cy="0"/>
          <a:chOff x="0" y="0"/>
          <a:chExt cx="0" cy="0"/>
        </a:xfrm>
      </p:grpSpPr>
      <p:sp>
        <p:nvSpPr>
          <p:cNvPr id="138" name="Google Shape;138;g125e828e038_1_228"/>
          <p:cNvSpPr txBox="1"/>
          <p:nvPr>
            <p:ph type="ctrTitle"/>
          </p:nvPr>
        </p:nvSpPr>
        <p:spPr>
          <a:xfrm>
            <a:off x="268975" y="276922"/>
            <a:ext cx="5799300" cy="3974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g125e828e038_1_228"/>
          <p:cNvSpPr txBox="1"/>
          <p:nvPr>
            <p:ph idx="1" type="subTitle"/>
          </p:nvPr>
        </p:nvSpPr>
        <p:spPr>
          <a:xfrm>
            <a:off x="268975" y="4631625"/>
            <a:ext cx="5799300" cy="1516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0" name="Google Shape;140;g125e828e038_1_22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1" name="Google Shape;141;g125e828e038_1_228"/>
          <p:cNvPicPr preferRelativeResize="0"/>
          <p:nvPr/>
        </p:nvPicPr>
        <p:blipFill rotWithShape="1">
          <a:blip r:embed="rId2">
            <a:alphaModFix/>
          </a:blip>
          <a:srcRect b="0" l="0" r="0" t="0"/>
          <a:stretch/>
        </p:blipFill>
        <p:spPr>
          <a:xfrm>
            <a:off x="7720614" y="306478"/>
            <a:ext cx="3810000" cy="23240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sp>
        <p:nvSpPr>
          <p:cNvPr id="143" name="Google Shape;143;g125e828e038_1_23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g125e828e038_1_23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45" name="Google Shape;145;g125e828e038_1_23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nner Only">
  <p:cSld name="Blank_3_1">
    <p:spTree>
      <p:nvGrpSpPr>
        <p:cNvPr id="146" name="Shape 146"/>
        <p:cNvGrpSpPr/>
        <p:nvPr/>
      </p:nvGrpSpPr>
      <p:grpSpPr>
        <a:xfrm>
          <a:off x="0" y="0"/>
          <a:ext cx="0" cy="0"/>
          <a:chOff x="0" y="0"/>
          <a:chExt cx="0" cy="0"/>
        </a:xfrm>
      </p:grpSpPr>
      <p:pic>
        <p:nvPicPr>
          <p:cNvPr descr="A picture containing graphical user interface&#10;&#10;Description automatically generated" id="147" name="Google Shape;147;g125e828e038_1_23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48" name="Google Shape;148;g125e828e038_1_2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g125e828e038_1_237"/>
          <p:cNvPicPr preferRelativeResize="0"/>
          <p:nvPr/>
        </p:nvPicPr>
        <p:blipFill>
          <a:blip r:embed="rId3">
            <a:alphaModFix/>
          </a:blip>
          <a:stretch>
            <a:fillRect/>
          </a:stretch>
        </p:blipFill>
        <p:spPr>
          <a:xfrm>
            <a:off x="0" y="8"/>
            <a:ext cx="12192000" cy="10858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5">
    <p:spTree>
      <p:nvGrpSpPr>
        <p:cNvPr id="150" name="Shape 150"/>
        <p:cNvGrpSpPr/>
        <p:nvPr/>
      </p:nvGrpSpPr>
      <p:grpSpPr>
        <a:xfrm>
          <a:off x="0" y="0"/>
          <a:ext cx="0" cy="0"/>
          <a:chOff x="0" y="0"/>
          <a:chExt cx="0" cy="0"/>
        </a:xfrm>
      </p:grpSpPr>
      <p:pic>
        <p:nvPicPr>
          <p:cNvPr descr="A picture containing graphical user interface&#10;&#10;Description automatically generated" id="151" name="Google Shape;151;g125e828e038_1_24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52" name="Google Shape;152;g125e828e038_1_2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g125e828e038_1_24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g125e828e038_1_241"/>
          <p:cNvSpPr txBox="1"/>
          <p:nvPr>
            <p:ph type="title"/>
          </p:nvPr>
        </p:nvSpPr>
        <p:spPr>
          <a:xfrm>
            <a:off x="2927550" y="303775"/>
            <a:ext cx="8265600" cy="535500"/>
          </a:xfrm>
          <a:prstGeom prst="rect">
            <a:avLst/>
          </a:prstGeom>
        </p:spPr>
        <p:txBody>
          <a:bodyPr anchorCtr="0" anchor="t"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155" name="Shape 155"/>
        <p:cNvGrpSpPr/>
        <p:nvPr/>
      </p:nvGrpSpPr>
      <p:grpSpPr>
        <a:xfrm>
          <a:off x="0" y="0"/>
          <a:ext cx="0" cy="0"/>
          <a:chOff x="0" y="0"/>
          <a:chExt cx="0" cy="0"/>
        </a:xfrm>
      </p:grpSpPr>
      <p:sp>
        <p:nvSpPr>
          <p:cNvPr id="156" name="Google Shape;156;g125e828e038_1_246"/>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g125e828e038_1_246"/>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SzPts val="2800"/>
              <a:buChar char="▪"/>
              <a:defRPr>
                <a:solidFill>
                  <a:schemeClr val="lt1"/>
                </a:solidFill>
              </a:defRPr>
            </a:lvl1pPr>
            <a:lvl2pPr indent="-381000" lvl="1" marL="914400" rtl="0" algn="l">
              <a:lnSpc>
                <a:spcPct val="100000"/>
              </a:lnSpc>
              <a:spcBef>
                <a:spcPts val="500"/>
              </a:spcBef>
              <a:spcAft>
                <a:spcPts val="0"/>
              </a:spcAft>
              <a:buSzPts val="2400"/>
              <a:buChar char="•"/>
              <a:defRPr>
                <a:solidFill>
                  <a:schemeClr val="lt1"/>
                </a:solidFill>
              </a:defRPr>
            </a:lvl2pPr>
            <a:lvl3pPr indent="-355600" lvl="2" marL="1371600" rtl="0" algn="l">
              <a:lnSpc>
                <a:spcPct val="100000"/>
              </a:lnSpc>
              <a:spcBef>
                <a:spcPts val="500"/>
              </a:spcBef>
              <a:spcAft>
                <a:spcPts val="0"/>
              </a:spcAft>
              <a:buSzPts val="2000"/>
              <a:buChar char="▪"/>
              <a:defRPr>
                <a:solidFill>
                  <a:schemeClr val="lt1"/>
                </a:solidFill>
              </a:defRPr>
            </a:lvl3pPr>
            <a:lvl4pPr indent="-342900" lvl="3" marL="1828800" rtl="0" algn="l">
              <a:lnSpc>
                <a:spcPct val="100000"/>
              </a:lnSpc>
              <a:spcBef>
                <a:spcPts val="500"/>
              </a:spcBef>
              <a:spcAft>
                <a:spcPts val="0"/>
              </a:spcAft>
              <a:buSzPts val="1800"/>
              <a:buChar char="•"/>
              <a:defRPr>
                <a:solidFill>
                  <a:schemeClr val="lt1"/>
                </a:solidFill>
              </a:defRPr>
            </a:lvl4pPr>
            <a:lvl5pPr indent="-342900" lvl="4" marL="2286000" rtl="0" algn="l">
              <a:lnSpc>
                <a:spcPct val="100000"/>
              </a:lnSpc>
              <a:spcBef>
                <a:spcPts val="500"/>
              </a:spcBef>
              <a:spcAft>
                <a:spcPts val="0"/>
              </a:spcAft>
              <a:buSzPts val="18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8" name="Google Shape;158;g125e828e038_1_24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9" name="Google Shape;159;g125e828e038_1_246"/>
          <p:cNvPicPr preferRelativeResize="0"/>
          <p:nvPr/>
        </p:nvPicPr>
        <p:blipFill rotWithShape="1">
          <a:blip r:embed="rId2">
            <a:alphaModFix/>
          </a:blip>
          <a:srcRect b="0" l="0" r="0" t="0"/>
          <a:stretch/>
        </p:blipFill>
        <p:spPr>
          <a:xfrm>
            <a:off x="289574" y="6287843"/>
            <a:ext cx="1904994" cy="3976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 2">
  <p:cSld name="Title Slide">
    <p:bg>
      <p:bgPr>
        <a:solidFill>
          <a:schemeClr val="lt1"/>
        </a:solidFill>
      </p:bgPr>
    </p:bg>
    <p:spTree>
      <p:nvGrpSpPr>
        <p:cNvPr id="25" name="Shape 25"/>
        <p:cNvGrpSpPr/>
        <p:nvPr/>
      </p:nvGrpSpPr>
      <p:grpSpPr>
        <a:xfrm>
          <a:off x="0" y="0"/>
          <a:ext cx="0" cy="0"/>
          <a:chOff x="0" y="0"/>
          <a:chExt cx="0" cy="0"/>
        </a:xfrm>
      </p:grpSpPr>
      <p:sp>
        <p:nvSpPr>
          <p:cNvPr id="26" name="Google Shape;26;g11700bc5d3d_0_76"/>
          <p:cNvSpPr txBox="1"/>
          <p:nvPr>
            <p:ph type="ctrTitle"/>
          </p:nvPr>
        </p:nvSpPr>
        <p:spPr>
          <a:xfrm>
            <a:off x="383357" y="283378"/>
            <a:ext cx="6196500" cy="1875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 name="Google Shape;27;g11700bc5d3d_0_76"/>
          <p:cNvSpPr txBox="1"/>
          <p:nvPr>
            <p:ph idx="1" type="subTitle"/>
          </p:nvPr>
        </p:nvSpPr>
        <p:spPr>
          <a:xfrm>
            <a:off x="383357" y="2272859"/>
            <a:ext cx="6196500" cy="7155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 name="Google Shape;28;g11700bc5d3d_0_7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g11700bc5d3d_0_76"/>
          <p:cNvPicPr preferRelativeResize="0"/>
          <p:nvPr/>
        </p:nvPicPr>
        <p:blipFill rotWithShape="1">
          <a:blip r:embed="rId2">
            <a:alphaModFix/>
          </a:blip>
          <a:srcRect b="0" l="0" r="0" t="0"/>
          <a:stretch/>
        </p:blipFill>
        <p:spPr>
          <a:xfrm>
            <a:off x="7220215" y="401729"/>
            <a:ext cx="4359969" cy="11532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6">
    <p:spTree>
      <p:nvGrpSpPr>
        <p:cNvPr id="160" name="Shape 160"/>
        <p:cNvGrpSpPr/>
        <p:nvPr/>
      </p:nvGrpSpPr>
      <p:grpSpPr>
        <a:xfrm>
          <a:off x="0" y="0"/>
          <a:ext cx="0" cy="0"/>
          <a:chOff x="0" y="0"/>
          <a:chExt cx="0" cy="0"/>
        </a:xfrm>
      </p:grpSpPr>
      <p:pic>
        <p:nvPicPr>
          <p:cNvPr descr="A picture containing graphical user interface&#10;&#10;Description automatically generated" id="161" name="Google Shape;161;g125e828e038_1_25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62" name="Google Shape;162;g125e828e038_1_25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 name="Google Shape;163;g125e828e038_1_251"/>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g125e828e038_1_251"/>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2">
    <p:spTree>
      <p:nvGrpSpPr>
        <p:cNvPr id="165" name="Shape 165"/>
        <p:cNvGrpSpPr/>
        <p:nvPr/>
      </p:nvGrpSpPr>
      <p:grpSpPr>
        <a:xfrm>
          <a:off x="0" y="0"/>
          <a:ext cx="0" cy="0"/>
          <a:chOff x="0" y="0"/>
          <a:chExt cx="0" cy="0"/>
        </a:xfrm>
      </p:grpSpPr>
      <p:pic>
        <p:nvPicPr>
          <p:cNvPr descr="A picture containing graphical user interface&#10;&#10;Description automatically generated" id="166" name="Google Shape;166;g125e828e038_1_256"/>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67" name="Google Shape;167;g125e828e038_1_25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 name="Google Shape;168;g125e828e038_1_256"/>
          <p:cNvSpPr txBox="1"/>
          <p:nvPr>
            <p:ph idx="1" type="body"/>
          </p:nvPr>
        </p:nvSpPr>
        <p:spPr>
          <a:xfrm>
            <a:off x="558275"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9" name="Google Shape;169;g125e828e038_1_256"/>
          <p:cNvSpPr txBox="1"/>
          <p:nvPr>
            <p:ph idx="2" type="body"/>
          </p:nvPr>
        </p:nvSpPr>
        <p:spPr>
          <a:xfrm>
            <a:off x="6243500" y="1604775"/>
            <a:ext cx="5034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0" name="Google Shape;170;g125e828e038_1_256"/>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171" name="Shape 171"/>
        <p:cNvGrpSpPr/>
        <p:nvPr/>
      </p:nvGrpSpPr>
      <p:grpSpPr>
        <a:xfrm>
          <a:off x="0" y="0"/>
          <a:ext cx="0" cy="0"/>
          <a:chOff x="0" y="0"/>
          <a:chExt cx="0" cy="0"/>
        </a:xfrm>
      </p:grpSpPr>
      <p:sp>
        <p:nvSpPr>
          <p:cNvPr id="172" name="Google Shape;172;g125e828e038_1_26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SzPts val="44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3" name="Google Shape;173;g125e828e038_1_26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800"/>
              <a:buNone/>
              <a:defRPr sz="2400"/>
            </a:lvl1pPr>
            <a:lvl2pPr lvl="1" rtl="0" algn="ctr">
              <a:lnSpc>
                <a:spcPct val="100000"/>
              </a:lnSpc>
              <a:spcBef>
                <a:spcPts val="500"/>
              </a:spcBef>
              <a:spcAft>
                <a:spcPts val="0"/>
              </a:spcAft>
              <a:buSzPts val="2400"/>
              <a:buNone/>
              <a:defRPr sz="2000"/>
            </a:lvl2pPr>
            <a:lvl3pPr lvl="2" rtl="0" algn="ctr">
              <a:lnSpc>
                <a:spcPct val="100000"/>
              </a:lnSpc>
              <a:spcBef>
                <a:spcPts val="500"/>
              </a:spcBef>
              <a:spcAft>
                <a:spcPts val="0"/>
              </a:spcAft>
              <a:buSzPts val="2000"/>
              <a:buNone/>
              <a:defRPr sz="1900"/>
            </a:lvl3pPr>
            <a:lvl4pPr lvl="3" rtl="0" algn="ctr">
              <a:lnSpc>
                <a:spcPct val="100000"/>
              </a:lnSpc>
              <a:spcBef>
                <a:spcPts val="500"/>
              </a:spcBef>
              <a:spcAft>
                <a:spcPts val="0"/>
              </a:spcAft>
              <a:buSzPts val="1900"/>
              <a:buNone/>
              <a:defRPr sz="1600"/>
            </a:lvl4pPr>
            <a:lvl5pPr lvl="4" rtl="0" algn="ctr">
              <a:lnSpc>
                <a:spcPct val="100000"/>
              </a:lnSpc>
              <a:spcBef>
                <a:spcPts val="500"/>
              </a:spcBef>
              <a:spcAft>
                <a:spcPts val="0"/>
              </a:spcAft>
              <a:buSzPts val="1900"/>
              <a:buNone/>
              <a:defRPr sz="1600"/>
            </a:lvl5pPr>
            <a:lvl6pPr lvl="5" rtl="0" algn="ctr">
              <a:lnSpc>
                <a:spcPct val="90000"/>
              </a:lnSpc>
              <a:spcBef>
                <a:spcPts val="500"/>
              </a:spcBef>
              <a:spcAft>
                <a:spcPts val="0"/>
              </a:spcAft>
              <a:buSzPts val="1900"/>
              <a:buNone/>
              <a:defRPr sz="1600"/>
            </a:lvl6pPr>
            <a:lvl7pPr lvl="6" rtl="0" algn="ctr">
              <a:lnSpc>
                <a:spcPct val="90000"/>
              </a:lnSpc>
              <a:spcBef>
                <a:spcPts val="500"/>
              </a:spcBef>
              <a:spcAft>
                <a:spcPts val="0"/>
              </a:spcAft>
              <a:buSzPts val="1900"/>
              <a:buNone/>
              <a:defRPr sz="1600"/>
            </a:lvl7pPr>
            <a:lvl8pPr lvl="7" rtl="0" algn="ctr">
              <a:lnSpc>
                <a:spcPct val="90000"/>
              </a:lnSpc>
              <a:spcBef>
                <a:spcPts val="500"/>
              </a:spcBef>
              <a:spcAft>
                <a:spcPts val="0"/>
              </a:spcAft>
              <a:buSzPts val="1900"/>
              <a:buNone/>
              <a:defRPr sz="1600"/>
            </a:lvl8pPr>
            <a:lvl9pPr lvl="8" rtl="0" algn="ctr">
              <a:lnSpc>
                <a:spcPct val="90000"/>
              </a:lnSpc>
              <a:spcBef>
                <a:spcPts val="500"/>
              </a:spcBef>
              <a:spcAft>
                <a:spcPts val="0"/>
              </a:spcAft>
              <a:buSzPts val="1900"/>
              <a:buNone/>
              <a:defRPr sz="1600"/>
            </a:lvl9pPr>
          </a:lstStyle>
          <a:p/>
        </p:txBody>
      </p:sp>
      <p:sp>
        <p:nvSpPr>
          <p:cNvPr id="174" name="Google Shape;174;g125e828e038_1_262"/>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5" name="Google Shape;175;g125e828e038_1_262"/>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6" name="Google Shape;176;g125e828e038_1_262"/>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a:lvl1pPr>
            <a:lvl2pPr indent="0" lvl="1" marL="0" marR="0" rtl="0" algn="r">
              <a:lnSpc>
                <a:spcPct val="100000"/>
              </a:lnSpc>
              <a:spcBef>
                <a:spcPts val="0"/>
              </a:spcBef>
              <a:spcAft>
                <a:spcPts val="0"/>
              </a:spcAft>
              <a:buClr>
                <a:srgbClr val="000000"/>
              </a:buClr>
              <a:buSzPts val="1200"/>
              <a:buFont typeface="Arial"/>
              <a:buNone/>
              <a:defRPr/>
            </a:lvl2pPr>
            <a:lvl3pPr indent="0" lvl="2" marL="0" marR="0" rtl="0" algn="r">
              <a:lnSpc>
                <a:spcPct val="100000"/>
              </a:lnSpc>
              <a:spcBef>
                <a:spcPts val="0"/>
              </a:spcBef>
              <a:spcAft>
                <a:spcPts val="0"/>
              </a:spcAft>
              <a:buClr>
                <a:srgbClr val="000000"/>
              </a:buClr>
              <a:buSzPts val="1200"/>
              <a:buFont typeface="Arial"/>
              <a:buNone/>
              <a:defRPr/>
            </a:lvl3pPr>
            <a:lvl4pPr indent="0" lvl="3" marL="0" marR="0" rtl="0" algn="r">
              <a:lnSpc>
                <a:spcPct val="100000"/>
              </a:lnSpc>
              <a:spcBef>
                <a:spcPts val="0"/>
              </a:spcBef>
              <a:spcAft>
                <a:spcPts val="0"/>
              </a:spcAft>
              <a:buClr>
                <a:srgbClr val="000000"/>
              </a:buClr>
              <a:buSzPts val="1200"/>
              <a:buFont typeface="Arial"/>
              <a:buNone/>
              <a:defRPr/>
            </a:lvl4pPr>
            <a:lvl5pPr indent="0" lvl="4" marL="0" marR="0" rtl="0" algn="r">
              <a:lnSpc>
                <a:spcPct val="100000"/>
              </a:lnSpc>
              <a:spcBef>
                <a:spcPts val="0"/>
              </a:spcBef>
              <a:spcAft>
                <a:spcPts val="0"/>
              </a:spcAft>
              <a:buClr>
                <a:srgbClr val="000000"/>
              </a:buClr>
              <a:buSzPts val="1200"/>
              <a:buFont typeface="Arial"/>
              <a:buNone/>
              <a:defRPr/>
            </a:lvl5pPr>
            <a:lvl6pPr indent="0" lvl="5" marL="0" marR="0" rtl="0" algn="r">
              <a:lnSpc>
                <a:spcPct val="100000"/>
              </a:lnSpc>
              <a:spcBef>
                <a:spcPts val="0"/>
              </a:spcBef>
              <a:spcAft>
                <a:spcPts val="0"/>
              </a:spcAft>
              <a:buClr>
                <a:srgbClr val="000000"/>
              </a:buClr>
              <a:buSzPts val="1200"/>
              <a:buFont typeface="Arial"/>
              <a:buNone/>
              <a:defRPr/>
            </a:lvl6pPr>
            <a:lvl7pPr indent="0" lvl="6" marL="0" marR="0" rtl="0" algn="r">
              <a:lnSpc>
                <a:spcPct val="100000"/>
              </a:lnSpc>
              <a:spcBef>
                <a:spcPts val="0"/>
              </a:spcBef>
              <a:spcAft>
                <a:spcPts val="0"/>
              </a:spcAft>
              <a:buClr>
                <a:srgbClr val="000000"/>
              </a:buClr>
              <a:buSzPts val="1200"/>
              <a:buFont typeface="Arial"/>
              <a:buNone/>
              <a:defRPr/>
            </a:lvl7pPr>
            <a:lvl8pPr indent="0" lvl="7" marL="0" marR="0" rtl="0" algn="r">
              <a:lnSpc>
                <a:spcPct val="100000"/>
              </a:lnSpc>
              <a:spcBef>
                <a:spcPts val="0"/>
              </a:spcBef>
              <a:spcAft>
                <a:spcPts val="0"/>
              </a:spcAft>
              <a:buClr>
                <a:srgbClr val="000000"/>
              </a:buClr>
              <a:buSzPts val="1200"/>
              <a:buFont typeface="Arial"/>
              <a:buNone/>
              <a:defRPr/>
            </a:lvl8pPr>
            <a:lvl9pPr indent="0" lvl="8" marL="0" marR="0" rtl="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7">
    <p:spTree>
      <p:nvGrpSpPr>
        <p:cNvPr id="177" name="Shape 177"/>
        <p:cNvGrpSpPr/>
        <p:nvPr/>
      </p:nvGrpSpPr>
      <p:grpSpPr>
        <a:xfrm>
          <a:off x="0" y="0"/>
          <a:ext cx="0" cy="0"/>
          <a:chOff x="0" y="0"/>
          <a:chExt cx="0" cy="0"/>
        </a:xfrm>
      </p:grpSpPr>
      <p:pic>
        <p:nvPicPr>
          <p:cNvPr descr="A picture containing graphical user interface&#10;&#10;Description automatically generated" id="178" name="Google Shape;178;g125e828e038_1_268"/>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79" name="Google Shape;179;g125e828e038_1_268"/>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g125e828e038_1_268"/>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9250" lvl="3" marL="18288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4pPr>
            <a:lvl5pPr indent="-349250" lvl="4" marL="2286000" rtl="0" algn="l">
              <a:lnSpc>
                <a:spcPct val="100000"/>
              </a:lnSpc>
              <a:spcBef>
                <a:spcPts val="500"/>
              </a:spcBef>
              <a:spcAft>
                <a:spcPts val="0"/>
              </a:spcAft>
              <a:buClr>
                <a:srgbClr val="1ECAD3"/>
              </a:buClr>
              <a:buSzPts val="1900"/>
              <a:buChar char="▪"/>
              <a:defRPr>
                <a:solidFill>
                  <a:srgbClr val="3F3F3F"/>
                </a:solidFill>
                <a:latin typeface="Arial"/>
                <a:ea typeface="Arial"/>
                <a:cs typeface="Arial"/>
                <a:sym typeface="Aria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81" name="Google Shape;181;g125e828e038_1_268"/>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_2">
    <p:spTree>
      <p:nvGrpSpPr>
        <p:cNvPr id="182" name="Shape 182"/>
        <p:cNvGrpSpPr/>
        <p:nvPr/>
      </p:nvGrpSpPr>
      <p:grpSpPr>
        <a:xfrm>
          <a:off x="0" y="0"/>
          <a:ext cx="0" cy="0"/>
          <a:chOff x="0" y="0"/>
          <a:chExt cx="0" cy="0"/>
        </a:xfrm>
      </p:grpSpPr>
      <p:sp>
        <p:nvSpPr>
          <p:cNvPr id="183" name="Google Shape;183;g125e828e038_1_273"/>
          <p:cNvSpPr txBox="1"/>
          <p:nvPr>
            <p:ph idx="12" type="sldNum"/>
          </p:nvPr>
        </p:nvSpPr>
        <p:spPr>
          <a:xfrm>
            <a:off x="10741980" y="6356350"/>
            <a:ext cx="6120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4" name="Google Shape;184;g125e828e038_1_273"/>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
        <p:nvSpPr>
          <p:cNvPr id="185" name="Google Shape;185;g125e828e038_1_273"/>
          <p:cNvSpPr txBox="1"/>
          <p:nvPr>
            <p:ph type="ctrTitle"/>
          </p:nvPr>
        </p:nvSpPr>
        <p:spPr>
          <a:xfrm>
            <a:off x="1836241" y="1127161"/>
            <a:ext cx="8519700" cy="2578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6000"/>
              <a:buFont typeface="Arial"/>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86" name="Google Shape;186;g125e828e038_1_273"/>
          <p:cNvSpPr txBox="1"/>
          <p:nvPr>
            <p:ph idx="1" type="subTitle"/>
          </p:nvPr>
        </p:nvSpPr>
        <p:spPr>
          <a:xfrm>
            <a:off x="1836245" y="4061834"/>
            <a:ext cx="8519700" cy="983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100"/>
              </a:spcBef>
              <a:spcAft>
                <a:spcPts val="0"/>
              </a:spcAft>
              <a:buSzPts val="2400"/>
              <a:buNone/>
              <a:defRPr sz="2400"/>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900"/>
              <a:buNone/>
              <a:defRPr sz="19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87" name="Google Shape;187;g125e828e038_1_273"/>
          <p:cNvPicPr preferRelativeResize="0"/>
          <p:nvPr/>
        </p:nvPicPr>
        <p:blipFill rotWithShape="1">
          <a:blip r:embed="rId3">
            <a:alphaModFix/>
          </a:blip>
          <a:srcRect b="0" l="0" r="0" t="0"/>
          <a:stretch/>
        </p:blipFill>
        <p:spPr>
          <a:xfrm>
            <a:off x="289574" y="6276120"/>
            <a:ext cx="1904994" cy="39766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spTree>
      <p:nvGrpSpPr>
        <p:cNvPr id="188" name="Shape 188"/>
        <p:cNvGrpSpPr/>
        <p:nvPr/>
      </p:nvGrpSpPr>
      <p:grpSpPr>
        <a:xfrm>
          <a:off x="0" y="0"/>
          <a:ext cx="0" cy="0"/>
          <a:chOff x="0" y="0"/>
          <a:chExt cx="0" cy="0"/>
        </a:xfrm>
      </p:grpSpPr>
      <p:pic>
        <p:nvPicPr>
          <p:cNvPr descr="A picture containing graphical user interface&#10;&#10;Description automatically generated" id="189" name="Google Shape;189;g125e828e038_1_279"/>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90" name="Google Shape;190;g125e828e038_1_279"/>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g125e828e038_1_279"/>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2" name="Google Shape;192;g125e828e038_1_279"/>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spTree>
      <p:nvGrpSpPr>
        <p:cNvPr id="193" name="Shape 193"/>
        <p:cNvGrpSpPr/>
        <p:nvPr/>
      </p:nvGrpSpPr>
      <p:grpSpPr>
        <a:xfrm>
          <a:off x="0" y="0"/>
          <a:ext cx="0" cy="0"/>
          <a:chOff x="0" y="0"/>
          <a:chExt cx="0" cy="0"/>
        </a:xfrm>
      </p:grpSpPr>
      <p:sp>
        <p:nvSpPr>
          <p:cNvPr id="194" name="Google Shape;194;g125e828e038_1_284"/>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195" name="Google Shape;195;g125e828e038_1_284"/>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_8">
    <p:spTree>
      <p:nvGrpSpPr>
        <p:cNvPr id="196" name="Shape 196"/>
        <p:cNvGrpSpPr/>
        <p:nvPr/>
      </p:nvGrpSpPr>
      <p:grpSpPr>
        <a:xfrm>
          <a:off x="0" y="0"/>
          <a:ext cx="0" cy="0"/>
          <a:chOff x="0" y="0"/>
          <a:chExt cx="0" cy="0"/>
        </a:xfrm>
      </p:grpSpPr>
      <p:pic>
        <p:nvPicPr>
          <p:cNvPr descr="A picture containing graphical user interface&#10;&#10;Description automatically generated" id="197" name="Google Shape;197;g125e828e038_1_287"/>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98" name="Google Shape;198;g125e828e038_1_28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g125e828e038_1_28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200" name="Google Shape;200;g125e828e038_1_28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9">
    <p:spTree>
      <p:nvGrpSpPr>
        <p:cNvPr id="201" name="Shape 201"/>
        <p:cNvGrpSpPr/>
        <p:nvPr/>
      </p:nvGrpSpPr>
      <p:grpSpPr>
        <a:xfrm>
          <a:off x="0" y="0"/>
          <a:ext cx="0" cy="0"/>
          <a:chOff x="0" y="0"/>
          <a:chExt cx="0" cy="0"/>
        </a:xfrm>
      </p:grpSpPr>
      <p:pic>
        <p:nvPicPr>
          <p:cNvPr descr="A picture containing graphical user interface&#10;&#10;Description automatically generated" id="202" name="Google Shape;202;g125e828e038_1_292"/>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03" name="Google Shape;203;g125e828e038_1_29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g125e828e038_1_292"/>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5" name="Google Shape;205;g125e828e038_1_292"/>
          <p:cNvSpPr txBox="1"/>
          <p:nvPr>
            <p:ph type="title"/>
          </p:nvPr>
        </p:nvSpPr>
        <p:spPr>
          <a:xfrm>
            <a:off x="2927550" y="303775"/>
            <a:ext cx="8265600" cy="535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Card" showMasterSp="0">
  <p:cSld name="9_Title Slide_1">
    <p:bg>
      <p:bgPr>
        <a:solidFill>
          <a:schemeClr val="lt1"/>
        </a:solidFill>
      </p:bgPr>
    </p:bg>
    <p:spTree>
      <p:nvGrpSpPr>
        <p:cNvPr id="206" name="Shape 206"/>
        <p:cNvGrpSpPr/>
        <p:nvPr/>
      </p:nvGrpSpPr>
      <p:grpSpPr>
        <a:xfrm>
          <a:off x="0" y="0"/>
          <a:ext cx="0" cy="0"/>
          <a:chOff x="0" y="0"/>
          <a:chExt cx="0" cy="0"/>
        </a:xfrm>
      </p:grpSpPr>
      <p:sp>
        <p:nvSpPr>
          <p:cNvPr id="207" name="Google Shape;207;g125e828e038_1_29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8" name="Google Shape;208;g125e828e038_1_297"/>
          <p:cNvPicPr preferRelativeResize="0"/>
          <p:nvPr/>
        </p:nvPicPr>
        <p:blipFill rotWithShape="1">
          <a:blip r:embed="rId2">
            <a:alphaModFix/>
          </a:blip>
          <a:srcRect b="0" l="0" r="0" t="0"/>
          <a:stretch/>
        </p:blipFill>
        <p:spPr>
          <a:xfrm>
            <a:off x="3481633" y="7968555"/>
            <a:ext cx="12192000" cy="6858001"/>
          </a:xfrm>
          <a:prstGeom prst="rect">
            <a:avLst/>
          </a:prstGeom>
          <a:noFill/>
          <a:ln>
            <a:noFill/>
          </a:ln>
        </p:spPr>
      </p:pic>
      <p:sp>
        <p:nvSpPr>
          <p:cNvPr id="209" name="Google Shape;209;g125e828e038_1_297"/>
          <p:cNvSpPr txBox="1"/>
          <p:nvPr>
            <p:ph idx="1" type="body"/>
          </p:nvPr>
        </p:nvSpPr>
        <p:spPr>
          <a:xfrm>
            <a:off x="5484450" y="3481600"/>
            <a:ext cx="6209700" cy="2885100"/>
          </a:xfrm>
          <a:prstGeom prst="rect">
            <a:avLst/>
          </a:prstGeom>
          <a:noFill/>
          <a:ln>
            <a:noFill/>
          </a:ln>
        </p:spPr>
        <p:txBody>
          <a:bodyPr anchorCtr="0" anchor="t" bIns="45700" lIns="91425" spcFirstLastPara="1" rIns="91425" wrap="square" tIns="45700">
            <a:noAutofit/>
          </a:bodyPr>
          <a:lstStyle>
            <a:lvl1pPr indent="-374650" lvl="0" marL="457200" rtl="0" algn="l">
              <a:lnSpc>
                <a:spcPct val="100000"/>
              </a:lnSpc>
              <a:spcBef>
                <a:spcPts val="1100"/>
              </a:spcBef>
              <a:spcAft>
                <a:spcPts val="0"/>
              </a:spcAft>
              <a:buClr>
                <a:srgbClr val="C7AB66"/>
              </a:buClr>
              <a:buSzPts val="2300"/>
              <a:buFont typeface="Calibri"/>
              <a:buChar char="●"/>
              <a:defRPr sz="2300">
                <a:solidFill>
                  <a:srgbClr val="7F7F7F"/>
                </a:solidFill>
                <a:latin typeface="Calibri"/>
                <a:ea typeface="Calibri"/>
                <a:cs typeface="Calibri"/>
                <a:sym typeface="Calibri"/>
              </a:defRPr>
            </a:lvl1pPr>
            <a:lvl2pPr indent="-349250" lvl="1" marL="914400" rtl="0" algn="l">
              <a:lnSpc>
                <a:spcPct val="100000"/>
              </a:lnSpc>
              <a:spcBef>
                <a:spcPts val="1100"/>
              </a:spcBef>
              <a:spcAft>
                <a:spcPts val="0"/>
              </a:spcAft>
              <a:buClr>
                <a:srgbClr val="C7AB66"/>
              </a:buClr>
              <a:buSzPts val="1900"/>
              <a:buFont typeface="Calibri"/>
              <a:buChar char="○"/>
              <a:defRPr sz="1900">
                <a:solidFill>
                  <a:srgbClr val="7F7F7F"/>
                </a:solidFill>
                <a:latin typeface="Calibri"/>
                <a:ea typeface="Calibri"/>
                <a:cs typeface="Calibri"/>
                <a:sym typeface="Calibri"/>
              </a:defRPr>
            </a:lvl2pPr>
            <a:lvl3pPr indent="-323850" lvl="2" marL="1371600" rtl="0" algn="l">
              <a:lnSpc>
                <a:spcPct val="100000"/>
              </a:lnSpc>
              <a:spcBef>
                <a:spcPts val="1100"/>
              </a:spcBef>
              <a:spcAft>
                <a:spcPts val="0"/>
              </a:spcAft>
              <a:buClr>
                <a:srgbClr val="C7AB66"/>
              </a:buClr>
              <a:buSzPts val="1500"/>
              <a:buFont typeface="Calibri"/>
              <a:buChar char="■"/>
              <a:defRPr sz="1500">
                <a:solidFill>
                  <a:srgbClr val="7F7F7F"/>
                </a:solidFill>
                <a:latin typeface="Calibri"/>
                <a:ea typeface="Calibri"/>
                <a:cs typeface="Calibri"/>
                <a:sym typeface="Calibri"/>
              </a:defRPr>
            </a:lvl3pPr>
            <a:lvl4pPr indent="-311150" lvl="3" marL="18288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4pPr>
            <a:lvl5pPr indent="-311150" lvl="4" marL="2286000" rtl="0" algn="l">
              <a:lnSpc>
                <a:spcPct val="100000"/>
              </a:lnSpc>
              <a:spcBef>
                <a:spcPts val="1100"/>
              </a:spcBef>
              <a:spcAft>
                <a:spcPts val="0"/>
              </a:spcAft>
              <a:buClr>
                <a:srgbClr val="C7AB66"/>
              </a:buClr>
              <a:buSzPts val="1300"/>
              <a:buFont typeface="Calibri"/>
              <a:buChar char="○"/>
              <a:defRPr sz="1500">
                <a:solidFill>
                  <a:srgbClr val="7F7F7F"/>
                </a:solidFill>
                <a:latin typeface="Calibri"/>
                <a:ea typeface="Calibri"/>
                <a:cs typeface="Calibri"/>
                <a:sym typeface="Calibri"/>
              </a:defRPr>
            </a:lvl5pPr>
            <a:lvl6pPr indent="-311150" lvl="5" marL="2743200" rtl="0" algn="l">
              <a:lnSpc>
                <a:spcPct val="90000"/>
              </a:lnSpc>
              <a:spcBef>
                <a:spcPts val="1100"/>
              </a:spcBef>
              <a:spcAft>
                <a:spcPts val="0"/>
              </a:spcAft>
              <a:buClr>
                <a:srgbClr val="C7AB66"/>
              </a:buClr>
              <a:buSzPts val="1300"/>
              <a:buFont typeface="Calibri"/>
              <a:buChar char="■"/>
              <a:defRPr sz="1500">
                <a:solidFill>
                  <a:srgbClr val="7F7F7F"/>
                </a:solidFill>
              </a:defRPr>
            </a:lvl6pPr>
            <a:lvl7pPr indent="-311150" lvl="6" marL="3200400" rtl="0" algn="l">
              <a:lnSpc>
                <a:spcPct val="90000"/>
              </a:lnSpc>
              <a:spcBef>
                <a:spcPts val="1100"/>
              </a:spcBef>
              <a:spcAft>
                <a:spcPts val="0"/>
              </a:spcAft>
              <a:buClr>
                <a:srgbClr val="C7AB66"/>
              </a:buClr>
              <a:buSzPts val="1300"/>
              <a:buFont typeface="Calibri"/>
              <a:buChar char="●"/>
              <a:defRPr sz="1500">
                <a:solidFill>
                  <a:srgbClr val="7F7F7F"/>
                </a:solidFill>
              </a:defRPr>
            </a:lvl7pPr>
            <a:lvl8pPr indent="-311150" lvl="7" marL="3657600" rtl="0" algn="l">
              <a:lnSpc>
                <a:spcPct val="90000"/>
              </a:lnSpc>
              <a:spcBef>
                <a:spcPts val="1100"/>
              </a:spcBef>
              <a:spcAft>
                <a:spcPts val="0"/>
              </a:spcAft>
              <a:buClr>
                <a:srgbClr val="C7AB66"/>
              </a:buClr>
              <a:buSzPts val="1300"/>
              <a:buFont typeface="Calibri"/>
              <a:buChar char="○"/>
              <a:defRPr sz="1500">
                <a:solidFill>
                  <a:srgbClr val="7F7F7F"/>
                </a:solidFill>
              </a:defRPr>
            </a:lvl8pPr>
            <a:lvl9pPr indent="-311150" lvl="8" marL="4114800" rtl="0" algn="l">
              <a:lnSpc>
                <a:spcPct val="90000"/>
              </a:lnSpc>
              <a:spcBef>
                <a:spcPts val="1100"/>
              </a:spcBef>
              <a:spcAft>
                <a:spcPts val="0"/>
              </a:spcAft>
              <a:buClr>
                <a:srgbClr val="C7AB66"/>
              </a:buClr>
              <a:buSzPts val="1300"/>
              <a:buFont typeface="Calibri"/>
              <a:buChar char="■"/>
              <a:defRPr sz="1500">
                <a:solidFill>
                  <a:srgbClr val="7F7F7F"/>
                </a:solidFill>
              </a:defRPr>
            </a:lvl9pPr>
          </a:lstStyle>
          <a:p/>
        </p:txBody>
      </p:sp>
      <p:sp>
        <p:nvSpPr>
          <p:cNvPr id="210" name="Google Shape;210;g125e828e038_1_297"/>
          <p:cNvSpPr/>
          <p:nvPr>
            <p:ph idx="2" type="pic"/>
          </p:nvPr>
        </p:nvSpPr>
        <p:spPr>
          <a:xfrm>
            <a:off x="1521675" y="3638050"/>
            <a:ext cx="2112300" cy="2112300"/>
          </a:xfrm>
          <a:prstGeom prst="rect">
            <a:avLst/>
          </a:prstGeom>
          <a:noFill/>
          <a:ln>
            <a:noFill/>
          </a:ln>
        </p:spPr>
      </p:sp>
      <p:sp>
        <p:nvSpPr>
          <p:cNvPr id="211" name="Google Shape;211;g125e828e038_1_297"/>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100"/>
              </a:spcBef>
              <a:spcAft>
                <a:spcPts val="0"/>
              </a:spcAft>
              <a:buSzPts val="1600"/>
              <a:buFont typeface="Calibri"/>
              <a:buNone/>
              <a:defRPr sz="1600">
                <a:latin typeface="Calibri"/>
                <a:ea typeface="Calibri"/>
                <a:cs typeface="Calibri"/>
                <a:sym typeface="Calibri"/>
              </a:defRPr>
            </a:lvl1pPr>
            <a:lvl2pPr lvl="1" rtl="0" algn="ctr">
              <a:lnSpc>
                <a:spcPct val="100000"/>
              </a:lnSpc>
              <a:spcBef>
                <a:spcPts val="500"/>
              </a:spcBef>
              <a:spcAft>
                <a:spcPts val="0"/>
              </a:spcAft>
              <a:buSzPts val="1200"/>
              <a:buNone/>
              <a:defRPr sz="1200"/>
            </a:lvl2pPr>
            <a:lvl3pPr lvl="2" rtl="0" algn="ctr">
              <a:lnSpc>
                <a:spcPct val="100000"/>
              </a:lnSpc>
              <a:spcBef>
                <a:spcPts val="500"/>
              </a:spcBef>
              <a:spcAft>
                <a:spcPts val="0"/>
              </a:spcAft>
              <a:buSzPts val="800"/>
              <a:buNone/>
              <a:defRPr sz="800"/>
            </a:lvl3pPr>
            <a:lvl4pPr lvl="3" rtl="0" algn="ctr">
              <a:lnSpc>
                <a:spcPct val="100000"/>
              </a:lnSpc>
              <a:spcBef>
                <a:spcPts val="500"/>
              </a:spcBef>
              <a:spcAft>
                <a:spcPts val="0"/>
              </a:spcAft>
              <a:buSzPts val="700"/>
              <a:buNone/>
              <a:defRPr sz="700"/>
            </a:lvl4pPr>
            <a:lvl5pPr lvl="4" rtl="0" algn="ctr">
              <a:lnSpc>
                <a:spcPct val="100000"/>
              </a:lnSpc>
              <a:spcBef>
                <a:spcPts val="500"/>
              </a:spcBef>
              <a:spcAft>
                <a:spcPts val="0"/>
              </a:spcAft>
              <a:buSzPts val="700"/>
              <a:buNone/>
              <a:defRPr sz="700"/>
            </a:lvl5pPr>
            <a:lvl6pPr lvl="5" rtl="0" algn="ctr">
              <a:lnSpc>
                <a:spcPct val="90000"/>
              </a:lnSpc>
              <a:spcBef>
                <a:spcPts val="500"/>
              </a:spcBef>
              <a:spcAft>
                <a:spcPts val="0"/>
              </a:spcAft>
              <a:buSzPts val="700"/>
              <a:buNone/>
              <a:defRPr sz="700"/>
            </a:lvl6pPr>
            <a:lvl7pPr lvl="6" rtl="0" algn="ctr">
              <a:lnSpc>
                <a:spcPct val="90000"/>
              </a:lnSpc>
              <a:spcBef>
                <a:spcPts val="500"/>
              </a:spcBef>
              <a:spcAft>
                <a:spcPts val="0"/>
              </a:spcAft>
              <a:buSzPts val="700"/>
              <a:buNone/>
              <a:defRPr sz="700"/>
            </a:lvl7pPr>
            <a:lvl8pPr lvl="7" rtl="0" algn="ctr">
              <a:lnSpc>
                <a:spcPct val="90000"/>
              </a:lnSpc>
              <a:spcBef>
                <a:spcPts val="500"/>
              </a:spcBef>
              <a:spcAft>
                <a:spcPts val="0"/>
              </a:spcAft>
              <a:buSzPts val="700"/>
              <a:buNone/>
              <a:defRPr sz="700"/>
            </a:lvl8pPr>
            <a:lvl9pPr lvl="8" rtl="0" algn="ctr">
              <a:lnSpc>
                <a:spcPct val="90000"/>
              </a:lnSpc>
              <a:spcBef>
                <a:spcPts val="500"/>
              </a:spcBef>
              <a:spcAft>
                <a:spcPts val="0"/>
              </a:spcAft>
              <a:buSzPts val="700"/>
              <a:buNone/>
              <a:defRPr sz="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9_Title Slide">
    <p:bg>
      <p:bgPr>
        <a:solidFill>
          <a:schemeClr val="lt1"/>
        </a:solidFill>
      </p:bgPr>
    </p:bg>
    <p:spTree>
      <p:nvGrpSpPr>
        <p:cNvPr id="30" name="Shape 30"/>
        <p:cNvGrpSpPr/>
        <p:nvPr/>
      </p:nvGrpSpPr>
      <p:grpSpPr>
        <a:xfrm>
          <a:off x="0" y="0"/>
          <a:ext cx="0" cy="0"/>
          <a:chOff x="0" y="0"/>
          <a:chExt cx="0" cy="0"/>
        </a:xfrm>
      </p:grpSpPr>
      <p:sp>
        <p:nvSpPr>
          <p:cNvPr id="31" name="Google Shape;31;g11700bc5d3d_0_120"/>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g11700bc5d3d_0_120"/>
          <p:cNvPicPr preferRelativeResize="0"/>
          <p:nvPr/>
        </p:nvPicPr>
        <p:blipFill rotWithShape="1">
          <a:blip r:embed="rId2">
            <a:alphaModFix/>
          </a:blip>
          <a:srcRect b="0" l="0" r="0" t="0"/>
          <a:stretch/>
        </p:blipFill>
        <p:spPr>
          <a:xfrm>
            <a:off x="3481633" y="7968555"/>
            <a:ext cx="12192000" cy="68579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_1">
    <p:bg>
      <p:bgPr>
        <a:blipFill>
          <a:blip r:embed="rId2">
            <a:alphaModFix amt="0"/>
          </a:blip>
          <a:stretch>
            <a:fillRect/>
          </a:stretch>
        </a:blipFill>
      </p:bgPr>
    </p:bg>
    <p:spTree>
      <p:nvGrpSpPr>
        <p:cNvPr id="212" name="Shape 212"/>
        <p:cNvGrpSpPr/>
        <p:nvPr/>
      </p:nvGrpSpPr>
      <p:grpSpPr>
        <a:xfrm>
          <a:off x="0" y="0"/>
          <a:ext cx="0" cy="0"/>
          <a:chOff x="0" y="0"/>
          <a:chExt cx="0" cy="0"/>
        </a:xfrm>
      </p:grpSpPr>
      <p:pic>
        <p:nvPicPr>
          <p:cNvPr descr="A picture containing graphical user interface&#10;&#10;Description automatically generated" id="213" name="Google Shape;213;g125e828e038_1_30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4" name="Google Shape;214;g125e828e038_1_30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g125e828e038_1_303"/>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16" name="Google Shape;216;g125e828e038_1_303"/>
          <p:cNvSpPr txBox="1"/>
          <p:nvPr>
            <p:ph idx="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7" name="Google Shape;217;g125e828e038_1_303"/>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219" name="Shape 219"/>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g142bb772fa3_1_89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1ECAD3"/>
              </a:buClr>
              <a:buSzPts val="2800"/>
              <a:buFont typeface="Arial"/>
              <a:buChar char="•"/>
              <a:defRPr b="0" i="0" sz="3733" u="none" cap="none" strike="noStrike">
                <a:solidFill>
                  <a:schemeClr val="dk1"/>
                </a:solidFill>
                <a:latin typeface="Arial"/>
                <a:ea typeface="Arial"/>
                <a:cs typeface="Arial"/>
                <a:sym typeface="Arial"/>
              </a:defRPr>
            </a:lvl1pPr>
            <a:lvl2pPr indent="-381000" lvl="1" marL="914400" marR="0" rtl="0" algn="l">
              <a:lnSpc>
                <a:spcPct val="100000"/>
              </a:lnSpc>
              <a:spcBef>
                <a:spcPts val="640"/>
              </a:spcBef>
              <a:spcAft>
                <a:spcPts val="0"/>
              </a:spcAft>
              <a:buClr>
                <a:srgbClr val="1ECAD3"/>
              </a:buClr>
              <a:buSzPts val="2400"/>
              <a:buFont typeface="Arial"/>
              <a:buChar char="–"/>
              <a:defRPr b="0" i="0" sz="3200" u="none" cap="none" strike="noStrike">
                <a:solidFill>
                  <a:schemeClr val="dk1"/>
                </a:solidFill>
                <a:latin typeface="Arial"/>
                <a:ea typeface="Arial"/>
                <a:cs typeface="Arial"/>
                <a:sym typeface="Arial"/>
              </a:defRPr>
            </a:lvl2pPr>
            <a:lvl3pPr indent="-355600" lvl="2" marL="13716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3pPr>
            <a:lvl4pPr indent="-355600" lvl="3" marL="18288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4pPr>
            <a:lvl5pPr indent="-355600" lvl="4" marL="2286000" marR="0" rtl="0" algn="l">
              <a:lnSpc>
                <a:spcPct val="100000"/>
              </a:lnSpc>
              <a:spcBef>
                <a:spcPts val="533"/>
              </a:spcBef>
              <a:spcAft>
                <a:spcPts val="0"/>
              </a:spcAft>
              <a:buClr>
                <a:srgbClr val="1ECAD3"/>
              </a:buClr>
              <a:buSzPts val="2000"/>
              <a:buFont typeface="Arial"/>
              <a:buChar char="»"/>
              <a:defRPr b="0" i="0" sz="2667" u="none" cap="none" strike="noStrike">
                <a:solidFill>
                  <a:schemeClr val="dk1"/>
                </a:solidFill>
                <a:latin typeface="Arial"/>
                <a:ea typeface="Arial"/>
                <a:cs typeface="Arial"/>
                <a:sym typeface="Arial"/>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22" name="Shape 222"/>
        <p:cNvGrpSpPr/>
        <p:nvPr/>
      </p:nvGrpSpPr>
      <p:grpSpPr>
        <a:xfrm>
          <a:off x="0" y="0"/>
          <a:ext cx="0" cy="0"/>
          <a:chOff x="0" y="0"/>
          <a:chExt cx="0" cy="0"/>
        </a:xfrm>
      </p:grpSpPr>
      <p:sp>
        <p:nvSpPr>
          <p:cNvPr id="223" name="Google Shape;223;g142bb772fa3_1_90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68FDF"/>
              </a:buClr>
              <a:buSzPts val="3600"/>
              <a:buFont typeface="Gill Sans"/>
              <a:buNone/>
              <a:defRPr b="0" i="0" sz="36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24" name="Google Shape;224;g142bb772fa3_1_90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cxnSp>
        <p:nvCxnSpPr>
          <p:cNvPr id="225" name="Google Shape;225;g142bb772fa3_1_901"/>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pic>
        <p:nvPicPr>
          <p:cNvPr id="226" name="Google Shape;226;g142bb772fa3_1_901"/>
          <p:cNvPicPr preferRelativeResize="0"/>
          <p:nvPr/>
        </p:nvPicPr>
        <p:blipFill rotWithShape="1">
          <a:blip r:embed="rId2">
            <a:alphaModFix/>
          </a:blip>
          <a:srcRect b="0" l="0" r="0" t="0"/>
          <a:stretch/>
        </p:blipFill>
        <p:spPr>
          <a:xfrm>
            <a:off x="607084" y="6312023"/>
            <a:ext cx="2710843" cy="161801"/>
          </a:xfrm>
          <a:prstGeom prst="rect">
            <a:avLst/>
          </a:prstGeom>
          <a:noFill/>
          <a:ln>
            <a:noFill/>
          </a:ln>
        </p:spPr>
      </p:pic>
      <p:sp>
        <p:nvSpPr>
          <p:cNvPr id="227" name="Google Shape;227;g142bb772fa3_1_901"/>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28" name="Google Shape;228;g142bb772fa3_1_90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g142bb772fa3_1_90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Opening Slide">
    <p:spTree>
      <p:nvGrpSpPr>
        <p:cNvPr id="230" name="Shape 230"/>
        <p:cNvGrpSpPr/>
        <p:nvPr/>
      </p:nvGrpSpPr>
      <p:grpSpPr>
        <a:xfrm>
          <a:off x="0" y="0"/>
          <a:ext cx="0" cy="0"/>
          <a:chOff x="0" y="0"/>
          <a:chExt cx="0" cy="0"/>
        </a:xfrm>
      </p:grpSpPr>
      <p:pic>
        <p:nvPicPr>
          <p:cNvPr descr="Background pattern&#10;&#10;Description automatically generated" id="231" name="Google Shape;231;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32" name="Google Shape;232;g142bb772fa3_1_909"/>
          <p:cNvPicPr preferRelativeResize="0"/>
          <p:nvPr/>
        </p:nvPicPr>
        <p:blipFill rotWithShape="1">
          <a:blip r:embed="rId3">
            <a:alphaModFix/>
          </a:blip>
          <a:srcRect b="0" l="20833" r="20827" t="0"/>
          <a:stretch/>
        </p:blipFill>
        <p:spPr>
          <a:xfrm>
            <a:off x="2007705" y="-437088"/>
            <a:ext cx="8478080" cy="7295088"/>
          </a:xfrm>
          <a:prstGeom prst="rect">
            <a:avLst/>
          </a:prstGeom>
          <a:noFill/>
          <a:ln>
            <a:noFill/>
          </a:ln>
        </p:spPr>
      </p:pic>
      <p:pic>
        <p:nvPicPr>
          <p:cNvPr descr="Background pattern&#10;&#10;Description automatically generated" id="233" name="Google Shape;233;g142bb772fa3_1_90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34" name="Google Shape;234;g142bb772fa3_1_909"/>
          <p:cNvPicPr preferRelativeResize="0"/>
          <p:nvPr/>
        </p:nvPicPr>
        <p:blipFill rotWithShape="1">
          <a:blip r:embed="rId3">
            <a:alphaModFix/>
          </a:blip>
          <a:srcRect b="0" l="20833" r="20827" t="0"/>
          <a:stretch/>
        </p:blipFill>
        <p:spPr>
          <a:xfrm>
            <a:off x="2195071" y="-161841"/>
            <a:ext cx="7636259" cy="657073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5" name="Shape 235"/>
        <p:cNvGrpSpPr/>
        <p:nvPr/>
      </p:nvGrpSpPr>
      <p:grpSpPr>
        <a:xfrm>
          <a:off x="0" y="0"/>
          <a:ext cx="0" cy="0"/>
          <a:chOff x="0" y="0"/>
          <a:chExt cx="0" cy="0"/>
        </a:xfrm>
      </p:grpSpPr>
      <p:pic>
        <p:nvPicPr>
          <p:cNvPr descr="Background pattern&#10;&#10;Description automatically generated" id="236" name="Google Shape;236;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37" name="Google Shape;237;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pic>
        <p:nvPicPr>
          <p:cNvPr descr="Background pattern&#10;&#10;Description automatically generated" id="238" name="Google Shape;238;g142bb772fa3_1_9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39" name="Google Shape;239;g142bb772fa3_1_914"/>
          <p:cNvPicPr preferRelativeResize="0"/>
          <p:nvPr/>
        </p:nvPicPr>
        <p:blipFill rotWithShape="1">
          <a:blip r:embed="rId3">
            <a:alphaModFix/>
          </a:blip>
          <a:srcRect b="0" l="20833" r="20827" t="0"/>
          <a:stretch/>
        </p:blipFill>
        <p:spPr>
          <a:xfrm>
            <a:off x="3870371" y="-39366"/>
            <a:ext cx="4451257" cy="3830152"/>
          </a:xfrm>
          <a:prstGeom prst="rect">
            <a:avLst/>
          </a:prstGeom>
          <a:noFill/>
          <a:ln>
            <a:noFill/>
          </a:ln>
        </p:spPr>
      </p:pic>
      <p:sp>
        <p:nvSpPr>
          <p:cNvPr id="240" name="Google Shape;240;g142bb772fa3_1_914"/>
          <p:cNvSpPr txBox="1"/>
          <p:nvPr>
            <p:ph type="title"/>
          </p:nvPr>
        </p:nvSpPr>
        <p:spPr>
          <a:xfrm>
            <a:off x="838200" y="3650477"/>
            <a:ext cx="10515600" cy="245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1" i="0" sz="4000" u="none" cap="none" strike="noStrike">
                <a:solidFill>
                  <a:schemeClr val="lt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41" name="Shape 241"/>
        <p:cNvGrpSpPr/>
        <p:nvPr/>
      </p:nvGrpSpPr>
      <p:grpSpPr>
        <a:xfrm>
          <a:off x="0" y="0"/>
          <a:ext cx="0" cy="0"/>
          <a:chOff x="0" y="0"/>
          <a:chExt cx="0" cy="0"/>
        </a:xfrm>
      </p:grpSpPr>
      <p:pic>
        <p:nvPicPr>
          <p:cNvPr descr="Logo&#10;&#10;Description automatically generated" id="242" name="Google Shape;242;g142bb772fa3_1_920"/>
          <p:cNvPicPr preferRelativeResize="0"/>
          <p:nvPr/>
        </p:nvPicPr>
        <p:blipFill rotWithShape="1">
          <a:blip r:embed="rId2">
            <a:alphaModFix/>
          </a:blip>
          <a:srcRect b="0" l="0" r="0" t="0"/>
          <a:stretch/>
        </p:blipFill>
        <p:spPr>
          <a:xfrm>
            <a:off x="10142852" y="0"/>
            <a:ext cx="2049148" cy="1980075"/>
          </a:xfrm>
          <a:prstGeom prst="rect">
            <a:avLst/>
          </a:prstGeom>
          <a:noFill/>
          <a:ln>
            <a:noFill/>
          </a:ln>
        </p:spPr>
      </p:pic>
      <p:sp>
        <p:nvSpPr>
          <p:cNvPr id="243" name="Google Shape;243;g142bb772fa3_1_920"/>
          <p:cNvSpPr txBox="1"/>
          <p:nvPr>
            <p:ph idx="1" type="body"/>
          </p:nvPr>
        </p:nvSpPr>
        <p:spPr>
          <a:xfrm>
            <a:off x="772121" y="2525360"/>
            <a:ext cx="9370800" cy="2604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0"/>
              </a:spcBef>
              <a:spcAft>
                <a:spcPts val="0"/>
              </a:spcAft>
              <a:buClr>
                <a:schemeClr val="accent2"/>
              </a:buClr>
              <a:buSzPts val="2800"/>
              <a:buFont typeface="Arial"/>
              <a:buChar char="•"/>
              <a:defRPr b="0" i="0" sz="2800" u="none" cap="none" strike="noStrike">
                <a:solidFill>
                  <a:srgbClr val="262626"/>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rgbClr val="262626"/>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2"/>
              </a:buClr>
              <a:buSzPts val="2000"/>
              <a:buFont typeface="Arial"/>
              <a:buChar char="•"/>
              <a:defRPr b="0" i="0" sz="2000" u="none" cap="none" strike="noStrike">
                <a:solidFill>
                  <a:srgbClr val="262626"/>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2"/>
              </a:buClr>
              <a:buSzPts val="1800"/>
              <a:buFont typeface="Arial"/>
              <a:buChar char="•"/>
              <a:defRPr b="0" i="0" sz="1800" u="none" cap="none" strike="noStrike">
                <a:solidFill>
                  <a:srgbClr val="262626"/>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2"/>
              </a:buClr>
              <a:buSzPts val="1800"/>
              <a:buFont typeface="Arial"/>
              <a:buChar char="•"/>
              <a:defRPr b="0" i="0" sz="1400" u="none" cap="none" strike="noStrike">
                <a:solidFill>
                  <a:srgbClr val="262626"/>
                </a:solidFill>
                <a:latin typeface="Open Sans"/>
                <a:ea typeface="Open Sans"/>
                <a:cs typeface="Open Sans"/>
                <a:sym typeface="Open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4" name="Google Shape;244;g142bb772fa3_1_920"/>
          <p:cNvSpPr txBox="1"/>
          <p:nvPr>
            <p:ph type="title"/>
          </p:nvPr>
        </p:nvSpPr>
        <p:spPr>
          <a:xfrm>
            <a:off x="772121" y="84255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26262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5">
    <p:spTree>
      <p:nvGrpSpPr>
        <p:cNvPr id="245" name="Shape 245"/>
        <p:cNvGrpSpPr/>
        <p:nvPr/>
      </p:nvGrpSpPr>
      <p:grpSpPr>
        <a:xfrm>
          <a:off x="0" y="0"/>
          <a:ext cx="0" cy="0"/>
          <a:chOff x="0" y="0"/>
          <a:chExt cx="0" cy="0"/>
        </a:xfrm>
      </p:grpSpPr>
      <p:pic>
        <p:nvPicPr>
          <p:cNvPr descr="A picture containing graphical user interface&#10;&#10;Description automatically generated" id="246" name="Google Shape;246;g142bb772fa3_1_924"/>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47" name="Google Shape;247;g142bb772fa3_1_92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g142bb772fa3_1_924"/>
          <p:cNvSpPr txBox="1"/>
          <p:nvPr>
            <p:ph idx="1" type="body"/>
          </p:nvPr>
        </p:nvSpPr>
        <p:spPr>
          <a:xfrm>
            <a:off x="558275" y="1604780"/>
            <a:ext cx="11001600" cy="46884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rtl="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rtl="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rtl="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9" name="Google Shape;249;g142bb772fa3_1_924"/>
          <p:cNvSpPr txBox="1"/>
          <p:nvPr>
            <p:ph type="title"/>
          </p:nvPr>
        </p:nvSpPr>
        <p:spPr>
          <a:xfrm>
            <a:off x="2927550" y="303775"/>
            <a:ext cx="8265600" cy="5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g142bb772fa3_1_929"/>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252" name="Google Shape;252;g142bb772fa3_1_929"/>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 name="Shape 253"/>
        <p:cNvGrpSpPr/>
        <p:nvPr/>
      </p:nvGrpSpPr>
      <p:grpSpPr>
        <a:xfrm>
          <a:off x="0" y="0"/>
          <a:ext cx="0" cy="0"/>
          <a:chOff x="0" y="0"/>
          <a:chExt cx="0" cy="0"/>
        </a:xfrm>
      </p:grpSpPr>
      <p:sp>
        <p:nvSpPr>
          <p:cNvPr id="254" name="Google Shape;254;g142bb772fa3_1_932"/>
          <p:cNvSpPr txBox="1"/>
          <p:nvPr>
            <p:ph idx="10" type="dt"/>
          </p:nvPr>
        </p:nvSpPr>
        <p:spPr>
          <a:xfrm>
            <a:off x="304800" y="4237567"/>
            <a:ext cx="1422300" cy="243300"/>
          </a:xfrm>
          <a:prstGeom prst="rect">
            <a:avLst/>
          </a:prstGeom>
          <a:noFill/>
          <a:ln>
            <a:noFill/>
          </a:ln>
        </p:spPr>
        <p:txBody>
          <a:bodyPr anchorCtr="0" anchor="ctr" bIns="30475" lIns="60950" spcFirstLastPara="1" rIns="60950" wrap="square" tIns="30475">
            <a:noAutofit/>
          </a:bodyPr>
          <a:lstStyle>
            <a:lvl1pPr lvl="0" rtl="0" algn="l">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55" name="Google Shape;255;g142bb772fa3_1_932"/>
          <p:cNvSpPr txBox="1"/>
          <p:nvPr>
            <p:ph idx="11" type="ftr"/>
          </p:nvPr>
        </p:nvSpPr>
        <p:spPr>
          <a:xfrm>
            <a:off x="2082800" y="4237567"/>
            <a:ext cx="1930500" cy="243300"/>
          </a:xfrm>
          <a:prstGeom prst="rect">
            <a:avLst/>
          </a:prstGeom>
          <a:noFill/>
          <a:ln>
            <a:noFill/>
          </a:ln>
        </p:spPr>
        <p:txBody>
          <a:bodyPr anchorCtr="0" anchor="ctr" bIns="30475" lIns="60950" spcFirstLastPara="1" rIns="60950" wrap="square" tIns="30475">
            <a:noAutofit/>
          </a:bodyPr>
          <a:lstStyle>
            <a:lvl1pPr lvl="0" rtl="0" algn="ctr">
              <a:spcBef>
                <a:spcPts val="0"/>
              </a:spcBef>
              <a:spcAft>
                <a:spcPts val="0"/>
              </a:spcAft>
              <a:buSzPts val="900"/>
              <a:buNone/>
              <a:defRPr sz="900"/>
            </a:lvl1pPr>
            <a:lvl2pPr lvl="1" rtl="0" algn="l">
              <a:spcBef>
                <a:spcPts val="0"/>
              </a:spcBef>
              <a:spcAft>
                <a:spcPts val="0"/>
              </a:spcAft>
              <a:buSzPts val="900"/>
              <a:buNone/>
              <a:defRPr sz="900"/>
            </a:lvl2pPr>
            <a:lvl3pPr lvl="2" rtl="0" algn="l">
              <a:spcBef>
                <a:spcPts val="0"/>
              </a:spcBef>
              <a:spcAft>
                <a:spcPts val="0"/>
              </a:spcAft>
              <a:buSzPts val="900"/>
              <a:buNone/>
              <a:defRPr sz="900"/>
            </a:lvl3pPr>
            <a:lvl4pPr lvl="3" rtl="0" algn="l">
              <a:spcBef>
                <a:spcPts val="0"/>
              </a:spcBef>
              <a:spcAft>
                <a:spcPts val="0"/>
              </a:spcAft>
              <a:buSzPts val="900"/>
              <a:buNone/>
              <a:defRPr sz="900"/>
            </a:lvl4pPr>
            <a:lvl5pPr lvl="4" rtl="0" algn="l">
              <a:spcBef>
                <a:spcPts val="0"/>
              </a:spcBef>
              <a:spcAft>
                <a:spcPts val="0"/>
              </a:spcAft>
              <a:buSzPts val="900"/>
              <a:buNone/>
              <a:defRPr sz="900"/>
            </a:lvl5pPr>
            <a:lvl6pPr lvl="5" rtl="0" algn="l">
              <a:spcBef>
                <a:spcPts val="0"/>
              </a:spcBef>
              <a:spcAft>
                <a:spcPts val="0"/>
              </a:spcAft>
              <a:buSzPts val="900"/>
              <a:buNone/>
              <a:defRPr sz="900"/>
            </a:lvl6pPr>
            <a:lvl7pPr lvl="6" rtl="0" algn="l">
              <a:spcBef>
                <a:spcPts val="0"/>
              </a:spcBef>
              <a:spcAft>
                <a:spcPts val="0"/>
              </a:spcAft>
              <a:buSzPts val="900"/>
              <a:buNone/>
              <a:defRPr sz="900"/>
            </a:lvl7pPr>
            <a:lvl8pPr lvl="7" rtl="0" algn="l">
              <a:spcBef>
                <a:spcPts val="0"/>
              </a:spcBef>
              <a:spcAft>
                <a:spcPts val="0"/>
              </a:spcAft>
              <a:buSzPts val="900"/>
              <a:buNone/>
              <a:defRPr sz="900"/>
            </a:lvl8pPr>
            <a:lvl9pPr lvl="8" rtl="0" algn="l">
              <a:spcBef>
                <a:spcPts val="0"/>
              </a:spcBef>
              <a:spcAft>
                <a:spcPts val="0"/>
              </a:spcAft>
              <a:buSzPts val="900"/>
              <a:buNone/>
              <a:defRPr sz="900"/>
            </a:lvl9pPr>
          </a:lstStyle>
          <a:p/>
        </p:txBody>
      </p:sp>
      <p:sp>
        <p:nvSpPr>
          <p:cNvPr id="256" name="Google Shape;256;g142bb772fa3_1_932"/>
          <p:cNvSpPr txBox="1"/>
          <p:nvPr>
            <p:ph idx="12" type="sldNum"/>
          </p:nvPr>
        </p:nvSpPr>
        <p:spPr>
          <a:xfrm>
            <a:off x="4368800" y="4237567"/>
            <a:ext cx="1422300" cy="243300"/>
          </a:xfrm>
          <a:prstGeom prst="rect">
            <a:avLst/>
          </a:prstGeom>
          <a:noFill/>
          <a:ln>
            <a:noFill/>
          </a:ln>
        </p:spPr>
        <p:txBody>
          <a:bodyPr anchorCtr="0" anchor="ctr" bIns="30475" lIns="60950" spcFirstLastPara="1" rIns="60950" wrap="square" tIns="30475">
            <a:noAutofit/>
          </a:bodyPr>
          <a:lstStyle>
            <a:lvl1pPr indent="0" lvl="0" marL="0" rtl="0" algn="r">
              <a:spcBef>
                <a:spcPts val="0"/>
              </a:spcBef>
              <a:buNone/>
              <a:defRPr sz="900"/>
            </a:lvl1pPr>
            <a:lvl2pPr indent="0" lvl="1" marL="0" rtl="0" algn="r">
              <a:spcBef>
                <a:spcPts val="0"/>
              </a:spcBef>
              <a:buNone/>
              <a:defRPr sz="900"/>
            </a:lvl2pPr>
            <a:lvl3pPr indent="0" lvl="2" marL="0" rtl="0" algn="r">
              <a:spcBef>
                <a:spcPts val="0"/>
              </a:spcBef>
              <a:buNone/>
              <a:defRPr sz="900"/>
            </a:lvl3pPr>
            <a:lvl4pPr indent="0" lvl="3" marL="0" rtl="0" algn="r">
              <a:spcBef>
                <a:spcPts val="0"/>
              </a:spcBef>
              <a:buNone/>
              <a:defRPr sz="900"/>
            </a:lvl4pPr>
            <a:lvl5pPr indent="0" lvl="4" marL="0" rtl="0" algn="r">
              <a:spcBef>
                <a:spcPts val="0"/>
              </a:spcBef>
              <a:buNone/>
              <a:defRPr sz="900"/>
            </a:lvl5pPr>
            <a:lvl6pPr indent="0" lvl="5" marL="0" rtl="0" algn="r">
              <a:spcBef>
                <a:spcPts val="0"/>
              </a:spcBef>
              <a:buNone/>
              <a:defRPr sz="900"/>
            </a:lvl6pPr>
            <a:lvl7pPr indent="0" lvl="6" marL="0" rtl="0" algn="r">
              <a:spcBef>
                <a:spcPts val="0"/>
              </a:spcBef>
              <a:buNone/>
              <a:defRPr sz="900"/>
            </a:lvl7pPr>
            <a:lvl8pPr indent="0" lvl="7" marL="0" rtl="0" algn="r">
              <a:spcBef>
                <a:spcPts val="0"/>
              </a:spcBef>
              <a:buNone/>
              <a:defRPr sz="900"/>
            </a:lvl8pPr>
            <a:lvl9pPr indent="0" lvl="8" marL="0" rtl="0" algn="r">
              <a:spcBef>
                <a:spcPts val="0"/>
              </a:spcBef>
              <a:buNone/>
              <a:defRPr sz="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257" name="Shape 257"/>
        <p:cNvGrpSpPr/>
        <p:nvPr/>
      </p:nvGrpSpPr>
      <p:grpSpPr>
        <a:xfrm>
          <a:off x="0" y="0"/>
          <a:ext cx="0" cy="0"/>
          <a:chOff x="0" y="0"/>
          <a:chExt cx="0" cy="0"/>
        </a:xfrm>
      </p:grpSpPr>
      <p:pic>
        <p:nvPicPr>
          <p:cNvPr descr="A picture containing graphical user interface&#10;&#10;Description automatically generated" id="258" name="Google Shape;258;g142bb772fa3_1_936"/>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59" name="Google Shape;259;g142bb772fa3_1_936"/>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g142bb772fa3_1_936"/>
          <p:cNvSpPr txBox="1"/>
          <p:nvPr>
            <p:ph type="title"/>
          </p:nvPr>
        </p:nvSpPr>
        <p:spPr>
          <a:xfrm>
            <a:off x="2282400" y="0"/>
            <a:ext cx="7627200" cy="1126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g142bb772fa3_1_936"/>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262" name="Shape 262"/>
        <p:cNvGrpSpPr/>
        <p:nvPr/>
      </p:nvGrpSpPr>
      <p:grpSpPr>
        <a:xfrm>
          <a:off x="0" y="0"/>
          <a:ext cx="0" cy="0"/>
          <a:chOff x="0" y="0"/>
          <a:chExt cx="0" cy="0"/>
        </a:xfrm>
      </p:grpSpPr>
      <p:pic>
        <p:nvPicPr>
          <p:cNvPr descr="A picture containing graphical user interface&#10;&#10;Description automatically generated" id="263" name="Google Shape;263;g142bb772fa3_1_9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4" name="Google Shape;264;g142bb772fa3_1_94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5" name="Google Shape;265;g142bb772fa3_1_94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266" name="Google Shape;266;g142bb772fa3_1_941"/>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g2039c3b2db5_0_381"/>
          <p:cNvSpPr txBox="1"/>
          <p:nvPr>
            <p:ph idx="1" type="body"/>
          </p:nvPr>
        </p:nvSpPr>
        <p:spPr>
          <a:xfrm>
            <a:off x="345123" y="3234991"/>
            <a:ext cx="7724100" cy="1761900"/>
          </a:xfrm>
          <a:prstGeom prst="rect">
            <a:avLst/>
          </a:prstGeom>
          <a:solidFill>
            <a:schemeClr val="lt1"/>
          </a:solidFill>
          <a:ln>
            <a:noFill/>
          </a:ln>
        </p:spPr>
        <p:txBody>
          <a:bodyPr anchorCtr="0" anchor="ctr" bIns="60925" lIns="480000" spcFirstLastPara="1" rIns="121900" wrap="square" tIns="60925">
            <a:noAutofit/>
          </a:bodyPr>
          <a:lstStyle>
            <a:lvl1pPr indent="-228600" lvl="0" marL="457200" rtl="0" algn="l">
              <a:lnSpc>
                <a:spcPct val="100000"/>
              </a:lnSpc>
              <a:spcBef>
                <a:spcPts val="1300"/>
              </a:spcBef>
              <a:spcAft>
                <a:spcPts val="0"/>
              </a:spcAft>
              <a:buClr>
                <a:schemeClr val="dk1"/>
              </a:buClr>
              <a:buSzPts val="6400"/>
              <a:buNone/>
              <a:defRPr b="1" sz="6400">
                <a:solidFill>
                  <a:schemeClr val="dk1"/>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272" name="Google Shape;272;g2039c3b2db5_0_381"/>
          <p:cNvSpPr txBox="1"/>
          <p:nvPr>
            <p:ph idx="2" type="body"/>
          </p:nvPr>
        </p:nvSpPr>
        <p:spPr>
          <a:xfrm>
            <a:off x="345123" y="5110780"/>
            <a:ext cx="4034700" cy="537600"/>
          </a:xfrm>
          <a:prstGeom prst="rect">
            <a:avLst/>
          </a:prstGeom>
          <a:solidFill>
            <a:schemeClr val="dk1"/>
          </a:solidFill>
          <a:ln>
            <a:noFill/>
          </a:ln>
        </p:spPr>
        <p:txBody>
          <a:bodyPr anchorCtr="0" anchor="t" bIns="60925" lIns="480000" spcFirstLastPara="1" rIns="121900" wrap="square" tIns="60925">
            <a:noAutofit/>
          </a:bodyPr>
          <a:lstStyle>
            <a:lvl1pPr indent="-228600" lvl="0" marL="457200" rtl="0" algn="l">
              <a:lnSpc>
                <a:spcPct val="100000"/>
              </a:lnSpc>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pic>
        <p:nvPicPr>
          <p:cNvPr id="273" name="Google Shape;273;g2039c3b2db5_0_381"/>
          <p:cNvPicPr preferRelativeResize="0"/>
          <p:nvPr/>
        </p:nvPicPr>
        <p:blipFill rotWithShape="1">
          <a:blip r:embed="rId3">
            <a:alphaModFix/>
          </a:blip>
          <a:srcRect b="0" l="0" r="0" t="0"/>
          <a:stretch/>
        </p:blipFill>
        <p:spPr>
          <a:xfrm>
            <a:off x="345123" y="565143"/>
            <a:ext cx="4172843" cy="2555868"/>
          </a:xfrm>
          <a:prstGeom prst="rect">
            <a:avLst/>
          </a:prstGeom>
          <a:noFill/>
          <a:ln>
            <a:noFill/>
          </a:ln>
        </p:spPr>
      </p:pic>
      <p:sp>
        <p:nvSpPr>
          <p:cNvPr id="274" name="Google Shape;274;g2039c3b2db5_0_381"/>
          <p:cNvSpPr txBox="1"/>
          <p:nvPr>
            <p:ph idx="3" type="body"/>
          </p:nvPr>
        </p:nvSpPr>
        <p:spPr>
          <a:xfrm>
            <a:off x="480511" y="5960223"/>
            <a:ext cx="2867100" cy="537600"/>
          </a:xfrm>
          <a:prstGeom prst="rect">
            <a:avLst/>
          </a:prstGeom>
          <a:noFill/>
          <a:ln>
            <a:noFill/>
          </a:ln>
        </p:spPr>
        <p:txBody>
          <a:bodyPr anchorCtr="0" anchor="t" bIns="60925" lIns="480000" spcFirstLastPara="1" rIns="121900" wrap="square" tIns="60925">
            <a:noAutofit/>
          </a:bodyPr>
          <a:lstStyle>
            <a:lvl1pPr indent="-228600" lvl="0" marL="457200" rtl="0" algn="l">
              <a:lnSpc>
                <a:spcPct val="100000"/>
              </a:lnSpc>
              <a:spcBef>
                <a:spcPts val="400"/>
              </a:spcBef>
              <a:spcAft>
                <a:spcPts val="0"/>
              </a:spcAft>
              <a:buClr>
                <a:srgbClr val="595959"/>
              </a:buClr>
              <a:buSzPts val="1900"/>
              <a:buNone/>
              <a:defRPr b="0" i="0" sz="1900">
                <a:solidFill>
                  <a:srgbClr val="595959"/>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id="276" name="Google Shape;276;g2039c3b2db5_0_386"/>
          <p:cNvPicPr preferRelativeResize="0"/>
          <p:nvPr/>
        </p:nvPicPr>
        <p:blipFill rotWithShape="1">
          <a:blip r:embed="rId3">
            <a:alphaModFix/>
          </a:blip>
          <a:srcRect b="0" l="0" r="0" t="0"/>
          <a:stretch/>
        </p:blipFill>
        <p:spPr>
          <a:xfrm>
            <a:off x="4091837" y="1676647"/>
            <a:ext cx="6882069" cy="3871164"/>
          </a:xfrm>
          <a:prstGeom prst="rect">
            <a:avLst/>
          </a:prstGeom>
          <a:noFill/>
          <a:ln>
            <a:noFill/>
          </a:ln>
        </p:spPr>
      </p:pic>
      <p:sp>
        <p:nvSpPr>
          <p:cNvPr id="277" name="Google Shape;277;g2039c3b2db5_0_386"/>
          <p:cNvSpPr txBox="1"/>
          <p:nvPr>
            <p:ph idx="1" type="body"/>
          </p:nvPr>
        </p:nvSpPr>
        <p:spPr>
          <a:xfrm>
            <a:off x="5157323" y="2791163"/>
            <a:ext cx="7034700" cy="1694100"/>
          </a:xfrm>
          <a:prstGeom prst="rect">
            <a:avLst/>
          </a:prstGeom>
          <a:solidFill>
            <a:schemeClr val="dk1"/>
          </a:solidFill>
          <a:ln>
            <a:noFill/>
          </a:ln>
        </p:spPr>
        <p:txBody>
          <a:bodyPr anchorCtr="0" anchor="ctr" bIns="60925" lIns="480000" spcFirstLastPara="1" rIns="121900" wrap="square" tIns="60925">
            <a:noAutofit/>
          </a:bodyPr>
          <a:lstStyle>
            <a:lvl1pPr indent="-228600" lvl="0" marL="457200" rtl="0" algn="l">
              <a:lnSpc>
                <a:spcPct val="100000"/>
              </a:lnSpc>
              <a:spcBef>
                <a:spcPts val="1000"/>
              </a:spcBef>
              <a:spcAft>
                <a:spcPts val="0"/>
              </a:spcAft>
              <a:buClr>
                <a:schemeClr val="lt1"/>
              </a:buClr>
              <a:buSzPts val="5100"/>
              <a:buNone/>
              <a:defRPr b="1" sz="5100">
                <a:solidFill>
                  <a:schemeClr val="lt1"/>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pic>
        <p:nvPicPr>
          <p:cNvPr id="278" name="Google Shape;278;g2039c3b2db5_0_386"/>
          <p:cNvPicPr preferRelativeResize="0"/>
          <p:nvPr/>
        </p:nvPicPr>
        <p:blipFill rotWithShape="1">
          <a:blip r:embed="rId4">
            <a:alphaModFix/>
          </a:blip>
          <a:srcRect b="0" l="0" r="0" t="0"/>
          <a:stretch/>
        </p:blipFill>
        <p:spPr>
          <a:xfrm>
            <a:off x="349183" y="249313"/>
            <a:ext cx="2850108" cy="1745691"/>
          </a:xfrm>
          <a:prstGeom prst="rect">
            <a:avLst/>
          </a:prstGeom>
          <a:noFill/>
          <a:ln>
            <a:noFill/>
          </a:ln>
        </p:spPr>
      </p:pic>
      <p:pic>
        <p:nvPicPr>
          <p:cNvPr id="279" name="Google Shape;279;g2039c3b2db5_0_386"/>
          <p:cNvPicPr preferRelativeResize="0"/>
          <p:nvPr/>
        </p:nvPicPr>
        <p:blipFill rotWithShape="1">
          <a:blip r:embed="rId5">
            <a:alphaModFix/>
          </a:blip>
          <a:srcRect b="38972" l="30456" r="29921" t="5304"/>
          <a:stretch/>
        </p:blipFill>
        <p:spPr>
          <a:xfrm>
            <a:off x="9324009" y="4485096"/>
            <a:ext cx="2999444" cy="2372906"/>
          </a:xfrm>
          <a:prstGeom prst="rect">
            <a:avLst/>
          </a:prstGeom>
          <a:noFill/>
          <a:ln>
            <a:noFill/>
          </a:ln>
        </p:spPr>
      </p:pic>
      <p:pic>
        <p:nvPicPr>
          <p:cNvPr id="280" name="Google Shape;280;g2039c3b2db5_0_386"/>
          <p:cNvPicPr preferRelativeResize="0"/>
          <p:nvPr/>
        </p:nvPicPr>
        <p:blipFill rotWithShape="1">
          <a:blip r:embed="rId6">
            <a:alphaModFix/>
          </a:blip>
          <a:srcRect b="60013" l="29296" r="27276" t="5827"/>
          <a:stretch/>
        </p:blipFill>
        <p:spPr>
          <a:xfrm>
            <a:off x="10973904" y="6297204"/>
            <a:ext cx="1267519" cy="560797"/>
          </a:xfrm>
          <a:prstGeom prst="rect">
            <a:avLst/>
          </a:prstGeom>
          <a:noFill/>
          <a:ln>
            <a:noFill/>
          </a:ln>
        </p:spPr>
      </p:pic>
      <p:pic>
        <p:nvPicPr>
          <p:cNvPr id="281" name="Google Shape;281;g2039c3b2db5_0_386"/>
          <p:cNvPicPr preferRelativeResize="0"/>
          <p:nvPr/>
        </p:nvPicPr>
        <p:blipFill rotWithShape="1">
          <a:blip r:embed="rId7">
            <a:alphaModFix/>
          </a:blip>
          <a:srcRect b="0" l="0" r="0" t="0"/>
          <a:stretch/>
        </p:blipFill>
        <p:spPr>
          <a:xfrm>
            <a:off x="8244404" y="1754992"/>
            <a:ext cx="1394269" cy="78427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g2039c3b2db5_0_393"/>
          <p:cNvSpPr/>
          <p:nvPr/>
        </p:nvSpPr>
        <p:spPr>
          <a:xfrm>
            <a:off x="1" y="2576329"/>
            <a:ext cx="12192000" cy="24588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4" name="Google Shape;284;g2039c3b2db5_0_393"/>
          <p:cNvSpPr txBox="1"/>
          <p:nvPr>
            <p:ph idx="1" type="body"/>
          </p:nvPr>
        </p:nvSpPr>
        <p:spPr>
          <a:xfrm>
            <a:off x="3151596" y="2576329"/>
            <a:ext cx="5888700" cy="2458800"/>
          </a:xfrm>
          <a:prstGeom prst="rect">
            <a:avLst/>
          </a:prstGeom>
          <a:solidFill>
            <a:schemeClr val="dk1"/>
          </a:solidFill>
          <a:ln>
            <a:noFill/>
          </a:ln>
        </p:spPr>
        <p:txBody>
          <a:bodyPr anchorCtr="0" anchor="ctr" bIns="60925" lIns="480000" spcFirstLastPara="1" rIns="121900" wrap="square" tIns="60925">
            <a:noAutofit/>
          </a:bodyPr>
          <a:lstStyle>
            <a:lvl1pPr indent="-228600" lvl="0" marL="457200" rtl="0" algn="ctr">
              <a:lnSpc>
                <a:spcPct val="100000"/>
              </a:lnSpc>
              <a:spcBef>
                <a:spcPts val="5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pic>
        <p:nvPicPr>
          <p:cNvPr id="285" name="Google Shape;285;g2039c3b2db5_0_393"/>
          <p:cNvPicPr preferRelativeResize="0"/>
          <p:nvPr/>
        </p:nvPicPr>
        <p:blipFill rotWithShape="1">
          <a:blip r:embed="rId3">
            <a:alphaModFix/>
          </a:blip>
          <a:srcRect b="0" l="0" r="0" t="0"/>
          <a:stretch/>
        </p:blipFill>
        <p:spPr>
          <a:xfrm>
            <a:off x="4772749" y="417773"/>
            <a:ext cx="2646500" cy="1442058"/>
          </a:xfrm>
          <a:prstGeom prst="rect">
            <a:avLst/>
          </a:prstGeom>
          <a:noFill/>
          <a:ln>
            <a:noFill/>
          </a:ln>
        </p:spPr>
      </p:pic>
      <p:pic>
        <p:nvPicPr>
          <p:cNvPr id="286" name="Google Shape;286;g2039c3b2db5_0_393"/>
          <p:cNvPicPr preferRelativeResize="0"/>
          <p:nvPr/>
        </p:nvPicPr>
        <p:blipFill rotWithShape="1">
          <a:blip r:embed="rId4">
            <a:alphaModFix/>
          </a:blip>
          <a:srcRect b="0" l="0" r="0" t="0"/>
          <a:stretch/>
        </p:blipFill>
        <p:spPr>
          <a:xfrm>
            <a:off x="-883161" y="1076667"/>
            <a:ext cx="4273225" cy="2403687"/>
          </a:xfrm>
          <a:prstGeom prst="rect">
            <a:avLst/>
          </a:prstGeom>
          <a:noFill/>
          <a:ln>
            <a:noFill/>
          </a:ln>
        </p:spPr>
      </p:pic>
      <p:pic>
        <p:nvPicPr>
          <p:cNvPr id="287" name="Google Shape;287;g2039c3b2db5_0_393"/>
          <p:cNvPicPr preferRelativeResize="0"/>
          <p:nvPr/>
        </p:nvPicPr>
        <p:blipFill rotWithShape="1">
          <a:blip r:embed="rId5">
            <a:alphaModFix/>
          </a:blip>
          <a:srcRect b="0" l="30456" r="29921" t="5303"/>
          <a:stretch/>
        </p:blipFill>
        <p:spPr>
          <a:xfrm>
            <a:off x="9278868" y="3161288"/>
            <a:ext cx="2999444" cy="4032468"/>
          </a:xfrm>
          <a:prstGeom prst="rect">
            <a:avLst/>
          </a:prstGeom>
          <a:noFill/>
          <a:ln>
            <a:noFill/>
          </a:ln>
        </p:spPr>
      </p:pic>
      <p:pic>
        <p:nvPicPr>
          <p:cNvPr id="288" name="Google Shape;288;g2039c3b2db5_0_393"/>
          <p:cNvPicPr preferRelativeResize="0"/>
          <p:nvPr/>
        </p:nvPicPr>
        <p:blipFill rotWithShape="1">
          <a:blip r:embed="rId6">
            <a:alphaModFix/>
          </a:blip>
          <a:srcRect b="0" l="29296" r="27276" t="5829"/>
          <a:stretch/>
        </p:blipFill>
        <p:spPr>
          <a:xfrm>
            <a:off x="9067255" y="3761811"/>
            <a:ext cx="1394269" cy="1700645"/>
          </a:xfrm>
          <a:prstGeom prst="rect">
            <a:avLst/>
          </a:prstGeom>
          <a:noFill/>
          <a:ln>
            <a:noFill/>
          </a:ln>
        </p:spPr>
      </p:pic>
      <p:pic>
        <p:nvPicPr>
          <p:cNvPr id="289" name="Google Shape;289;g2039c3b2db5_0_393"/>
          <p:cNvPicPr preferRelativeResize="0"/>
          <p:nvPr/>
        </p:nvPicPr>
        <p:blipFill rotWithShape="1">
          <a:blip r:embed="rId7">
            <a:alphaModFix/>
          </a:blip>
          <a:srcRect b="0" l="0" r="0" t="0"/>
          <a:stretch/>
        </p:blipFill>
        <p:spPr>
          <a:xfrm>
            <a:off x="-183979" y="2132381"/>
            <a:ext cx="1394269" cy="78427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dk1"/>
        </a:solidFill>
      </p:bgPr>
    </p:bg>
    <p:spTree>
      <p:nvGrpSpPr>
        <p:cNvPr id="290" name="Shape 290"/>
        <p:cNvGrpSpPr/>
        <p:nvPr/>
      </p:nvGrpSpPr>
      <p:grpSpPr>
        <a:xfrm>
          <a:off x="0" y="0"/>
          <a:ext cx="0" cy="0"/>
          <a:chOff x="0" y="0"/>
          <a:chExt cx="0" cy="0"/>
        </a:xfrm>
      </p:grpSpPr>
      <p:sp>
        <p:nvSpPr>
          <p:cNvPr id="291" name="Google Shape;291;g2039c3b2db5_0_401"/>
          <p:cNvSpPr/>
          <p:nvPr/>
        </p:nvSpPr>
        <p:spPr>
          <a:xfrm>
            <a:off x="0" y="735391"/>
            <a:ext cx="12192000" cy="586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92" name="Google Shape;292;g2039c3b2db5_0_401"/>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lnSpc>
                <a:spcPct val="100000"/>
              </a:lnSpc>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293" name="Google Shape;293;g2039c3b2db5_0_401"/>
          <p:cNvSpPr txBox="1"/>
          <p:nvPr>
            <p:ph idx="1" type="body"/>
          </p:nvPr>
        </p:nvSpPr>
        <p:spPr>
          <a:xfrm>
            <a:off x="474135" y="1180495"/>
            <a:ext cx="9835200" cy="4397100"/>
          </a:xfrm>
          <a:prstGeom prst="rect">
            <a:avLst/>
          </a:prstGeom>
          <a:noFill/>
          <a:ln>
            <a:noFill/>
          </a:ln>
        </p:spPr>
        <p:txBody>
          <a:bodyPr anchorCtr="0" anchor="t" bIns="60925" lIns="121900" spcFirstLastPara="1" rIns="121900" wrap="square" tIns="60925">
            <a:normAutofit/>
          </a:bodyPr>
          <a:lstStyle>
            <a:lvl1pPr indent="-463550" lvl="0" marL="457200" rtl="0" algn="l">
              <a:lnSpc>
                <a:spcPct val="100000"/>
              </a:lnSpc>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lnSpc>
                <a:spcPct val="100000"/>
              </a:lnSpc>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lnSpc>
                <a:spcPct val="100000"/>
              </a:lnSpc>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lnSpc>
                <a:spcPct val="100000"/>
              </a:lnSpc>
              <a:spcBef>
                <a:spcPts val="500"/>
              </a:spcBef>
              <a:spcAft>
                <a:spcPts val="0"/>
              </a:spcAft>
              <a:buClr>
                <a:srgbClr val="BFBFBF"/>
              </a:buClr>
              <a:buSzPts val="2700"/>
              <a:buChar char="–"/>
              <a:defRPr>
                <a:latin typeface="Arial"/>
                <a:ea typeface="Arial"/>
                <a:cs typeface="Arial"/>
                <a:sym typeface="Arial"/>
              </a:defRPr>
            </a:lvl4pPr>
            <a:lvl5pPr indent="-400050" lvl="4" marL="2286000" rtl="0" algn="l">
              <a:lnSpc>
                <a:spcPct val="100000"/>
              </a:lnSpc>
              <a:spcBef>
                <a:spcPts val="500"/>
              </a:spcBef>
              <a:spcAft>
                <a:spcPts val="0"/>
              </a:spcAft>
              <a:buClr>
                <a:srgbClr val="BFBFBF"/>
              </a:buClr>
              <a:buSzPts val="2700"/>
              <a:buChar char="»"/>
              <a:defRPr>
                <a:latin typeface="Arial"/>
                <a:ea typeface="Arial"/>
                <a:cs typeface="Arial"/>
                <a:sym typeface="Arial"/>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294" name="Google Shape;294;g2039c3b2db5_0_401"/>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95" name="Google Shape;295;g2039c3b2db5_0_401"/>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1" i="0" sz="1300" u="none" cap="none" strike="noStrike">
              <a:solidFill>
                <a:schemeClr val="lt1"/>
              </a:solidFill>
              <a:latin typeface="Arial"/>
              <a:ea typeface="Arial"/>
              <a:cs typeface="Arial"/>
              <a:sym typeface="Arial"/>
            </a:endParaRPr>
          </a:p>
        </p:txBody>
      </p:sp>
      <p:pic>
        <p:nvPicPr>
          <p:cNvPr id="296" name="Google Shape;296;g2039c3b2db5_0_401"/>
          <p:cNvPicPr preferRelativeResize="0"/>
          <p:nvPr/>
        </p:nvPicPr>
        <p:blipFill rotWithShape="1">
          <a:blip r:embed="rId2">
            <a:alphaModFix/>
          </a:blip>
          <a:srcRect b="0" l="0" r="0" t="0"/>
          <a:stretch/>
        </p:blipFill>
        <p:spPr>
          <a:xfrm>
            <a:off x="8525179" y="-50449"/>
            <a:ext cx="4273225" cy="2403687"/>
          </a:xfrm>
          <a:prstGeom prst="rect">
            <a:avLst/>
          </a:prstGeom>
          <a:noFill/>
          <a:ln>
            <a:noFill/>
          </a:ln>
        </p:spPr>
      </p:pic>
      <p:pic>
        <p:nvPicPr>
          <p:cNvPr id="297" name="Google Shape;297;g2039c3b2db5_0_401"/>
          <p:cNvPicPr preferRelativeResize="0"/>
          <p:nvPr/>
        </p:nvPicPr>
        <p:blipFill rotWithShape="1">
          <a:blip r:embed="rId3">
            <a:alphaModFix/>
          </a:blip>
          <a:srcRect b="0" l="30456" r="35480" t="0"/>
          <a:stretch/>
        </p:blipFill>
        <p:spPr>
          <a:xfrm>
            <a:off x="9613339" y="883632"/>
            <a:ext cx="2578656" cy="4258278"/>
          </a:xfrm>
          <a:prstGeom prst="rect">
            <a:avLst/>
          </a:prstGeom>
          <a:noFill/>
          <a:ln>
            <a:noFill/>
          </a:ln>
        </p:spPr>
      </p:pic>
      <p:pic>
        <p:nvPicPr>
          <p:cNvPr id="298" name="Google Shape;298;g2039c3b2db5_0_401"/>
          <p:cNvPicPr preferRelativeResize="0"/>
          <p:nvPr/>
        </p:nvPicPr>
        <p:blipFill rotWithShape="1">
          <a:blip r:embed="rId4">
            <a:alphaModFix/>
          </a:blip>
          <a:srcRect b="0" l="29296" r="50000" t="43480"/>
          <a:stretch/>
        </p:blipFill>
        <p:spPr>
          <a:xfrm>
            <a:off x="11307269" y="0"/>
            <a:ext cx="884731" cy="1358593"/>
          </a:xfrm>
          <a:prstGeom prst="rect">
            <a:avLst/>
          </a:prstGeom>
          <a:noFill/>
          <a:ln>
            <a:noFill/>
          </a:ln>
        </p:spPr>
      </p:pic>
      <p:pic>
        <p:nvPicPr>
          <p:cNvPr id="299" name="Google Shape;299;g2039c3b2db5_0_401"/>
          <p:cNvPicPr preferRelativeResize="0"/>
          <p:nvPr/>
        </p:nvPicPr>
        <p:blipFill rotWithShape="1">
          <a:blip r:embed="rId5">
            <a:alphaModFix/>
          </a:blip>
          <a:srcRect b="0" l="0" r="0" t="0"/>
          <a:stretch/>
        </p:blipFill>
        <p:spPr>
          <a:xfrm>
            <a:off x="11072229" y="5893191"/>
            <a:ext cx="1020344" cy="55597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bg>
      <p:bgPr>
        <a:solidFill>
          <a:schemeClr val="dk1"/>
        </a:solidFill>
      </p:bgPr>
    </p:bg>
    <p:spTree>
      <p:nvGrpSpPr>
        <p:cNvPr id="300" name="Shape 300"/>
        <p:cNvGrpSpPr/>
        <p:nvPr/>
      </p:nvGrpSpPr>
      <p:grpSpPr>
        <a:xfrm>
          <a:off x="0" y="0"/>
          <a:ext cx="0" cy="0"/>
          <a:chOff x="0" y="0"/>
          <a:chExt cx="0" cy="0"/>
        </a:xfrm>
      </p:grpSpPr>
      <p:sp>
        <p:nvSpPr>
          <p:cNvPr id="301" name="Google Shape;301;g2039c3b2db5_0_411"/>
          <p:cNvSpPr/>
          <p:nvPr/>
        </p:nvSpPr>
        <p:spPr>
          <a:xfrm>
            <a:off x="0" y="735391"/>
            <a:ext cx="12192000" cy="586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02" name="Google Shape;302;g2039c3b2db5_0_411"/>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lnSpc>
                <a:spcPct val="100000"/>
              </a:lnSpc>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303" name="Google Shape;303;g2039c3b2db5_0_411"/>
          <p:cNvSpPr txBox="1"/>
          <p:nvPr>
            <p:ph idx="1" type="body"/>
          </p:nvPr>
        </p:nvSpPr>
        <p:spPr>
          <a:xfrm>
            <a:off x="474135" y="1180495"/>
            <a:ext cx="4625100" cy="4397100"/>
          </a:xfrm>
          <a:prstGeom prst="rect">
            <a:avLst/>
          </a:prstGeom>
          <a:noFill/>
          <a:ln>
            <a:noFill/>
          </a:ln>
        </p:spPr>
        <p:txBody>
          <a:bodyPr anchorCtr="0" anchor="t" bIns="60925" lIns="121900" spcFirstLastPara="1" rIns="121900" wrap="square" tIns="60925">
            <a:normAutofit/>
          </a:bodyPr>
          <a:lstStyle>
            <a:lvl1pPr indent="-463550" lvl="0" marL="457200" rtl="0" algn="l">
              <a:lnSpc>
                <a:spcPct val="100000"/>
              </a:lnSpc>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lnSpc>
                <a:spcPct val="100000"/>
              </a:lnSpc>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lnSpc>
                <a:spcPct val="100000"/>
              </a:lnSpc>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lnSpc>
                <a:spcPct val="100000"/>
              </a:lnSpc>
              <a:spcBef>
                <a:spcPts val="500"/>
              </a:spcBef>
              <a:spcAft>
                <a:spcPts val="0"/>
              </a:spcAft>
              <a:buClr>
                <a:srgbClr val="BFBFBF"/>
              </a:buClr>
              <a:buSzPts val="2700"/>
              <a:buChar char="–"/>
              <a:defRPr>
                <a:latin typeface="Arial"/>
                <a:ea typeface="Arial"/>
                <a:cs typeface="Arial"/>
                <a:sym typeface="Arial"/>
              </a:defRPr>
            </a:lvl4pPr>
            <a:lvl5pPr indent="-400050" lvl="4" marL="2286000" rtl="0" algn="l">
              <a:lnSpc>
                <a:spcPct val="100000"/>
              </a:lnSpc>
              <a:spcBef>
                <a:spcPts val="500"/>
              </a:spcBef>
              <a:spcAft>
                <a:spcPts val="0"/>
              </a:spcAft>
              <a:buClr>
                <a:srgbClr val="BFBFBF"/>
              </a:buClr>
              <a:buSzPts val="2700"/>
              <a:buChar char="»"/>
              <a:defRPr>
                <a:latin typeface="Arial"/>
                <a:ea typeface="Arial"/>
                <a:cs typeface="Arial"/>
                <a:sym typeface="Arial"/>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304" name="Google Shape;304;g2039c3b2db5_0_411"/>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05" name="Google Shape;305;g2039c3b2db5_0_411"/>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1" i="0" sz="1300" u="none" cap="none" strike="noStrike">
              <a:solidFill>
                <a:schemeClr val="lt1"/>
              </a:solidFill>
              <a:latin typeface="Arial"/>
              <a:ea typeface="Arial"/>
              <a:cs typeface="Arial"/>
              <a:sym typeface="Arial"/>
            </a:endParaRPr>
          </a:p>
        </p:txBody>
      </p:sp>
      <p:pic>
        <p:nvPicPr>
          <p:cNvPr id="306" name="Google Shape;306;g2039c3b2db5_0_411"/>
          <p:cNvPicPr preferRelativeResize="0"/>
          <p:nvPr/>
        </p:nvPicPr>
        <p:blipFill rotWithShape="1">
          <a:blip r:embed="rId2">
            <a:alphaModFix/>
          </a:blip>
          <a:srcRect b="0" l="0" r="0" t="0"/>
          <a:stretch/>
        </p:blipFill>
        <p:spPr>
          <a:xfrm>
            <a:off x="10020737" y="-39427"/>
            <a:ext cx="2645400" cy="1488037"/>
          </a:xfrm>
          <a:prstGeom prst="rect">
            <a:avLst/>
          </a:prstGeom>
          <a:noFill/>
          <a:ln>
            <a:noFill/>
          </a:ln>
        </p:spPr>
      </p:pic>
      <p:pic>
        <p:nvPicPr>
          <p:cNvPr id="307" name="Google Shape;307;g2039c3b2db5_0_411"/>
          <p:cNvPicPr preferRelativeResize="0"/>
          <p:nvPr/>
        </p:nvPicPr>
        <p:blipFill rotWithShape="1">
          <a:blip r:embed="rId3">
            <a:alphaModFix/>
          </a:blip>
          <a:srcRect b="0" l="30456" r="35480" t="0"/>
          <a:stretch/>
        </p:blipFill>
        <p:spPr>
          <a:xfrm>
            <a:off x="10595643" y="883632"/>
            <a:ext cx="1596356" cy="2636148"/>
          </a:xfrm>
          <a:prstGeom prst="rect">
            <a:avLst/>
          </a:prstGeom>
          <a:noFill/>
          <a:ln>
            <a:noFill/>
          </a:ln>
        </p:spPr>
      </p:pic>
      <p:pic>
        <p:nvPicPr>
          <p:cNvPr id="308" name="Google Shape;308;g2039c3b2db5_0_411"/>
          <p:cNvPicPr preferRelativeResize="0"/>
          <p:nvPr/>
        </p:nvPicPr>
        <p:blipFill rotWithShape="1">
          <a:blip r:embed="rId4">
            <a:alphaModFix/>
          </a:blip>
          <a:srcRect b="0" l="29295" r="46242" t="22540"/>
          <a:stretch/>
        </p:blipFill>
        <p:spPr>
          <a:xfrm>
            <a:off x="11544867" y="0"/>
            <a:ext cx="647131" cy="1152635"/>
          </a:xfrm>
          <a:prstGeom prst="rect">
            <a:avLst/>
          </a:prstGeom>
          <a:noFill/>
          <a:ln>
            <a:noFill/>
          </a:ln>
        </p:spPr>
      </p:pic>
      <p:pic>
        <p:nvPicPr>
          <p:cNvPr id="309" name="Google Shape;309;g2039c3b2db5_0_411"/>
          <p:cNvPicPr preferRelativeResize="0"/>
          <p:nvPr/>
        </p:nvPicPr>
        <p:blipFill rotWithShape="1">
          <a:blip r:embed="rId5">
            <a:alphaModFix/>
          </a:blip>
          <a:srcRect b="0" l="0" r="0" t="0"/>
          <a:stretch/>
        </p:blipFill>
        <p:spPr>
          <a:xfrm>
            <a:off x="11072229" y="5893191"/>
            <a:ext cx="1020344" cy="555979"/>
          </a:xfrm>
          <a:prstGeom prst="rect">
            <a:avLst/>
          </a:prstGeom>
          <a:noFill/>
          <a:ln>
            <a:noFill/>
          </a:ln>
        </p:spPr>
      </p:pic>
      <p:sp>
        <p:nvSpPr>
          <p:cNvPr id="310" name="Google Shape;310;g2039c3b2db5_0_411"/>
          <p:cNvSpPr txBox="1"/>
          <p:nvPr>
            <p:ph idx="2" type="body"/>
          </p:nvPr>
        </p:nvSpPr>
        <p:spPr>
          <a:xfrm>
            <a:off x="5606127" y="1180495"/>
            <a:ext cx="4625100" cy="4397100"/>
          </a:xfrm>
          <a:prstGeom prst="rect">
            <a:avLst/>
          </a:prstGeom>
          <a:noFill/>
          <a:ln>
            <a:noFill/>
          </a:ln>
        </p:spPr>
        <p:txBody>
          <a:bodyPr anchorCtr="0" anchor="t" bIns="60925" lIns="121900" spcFirstLastPara="1" rIns="121900" wrap="square" tIns="60925">
            <a:normAutofit/>
          </a:bodyPr>
          <a:lstStyle>
            <a:lvl1pPr indent="-463550" lvl="0" marL="457200" rtl="0" algn="l">
              <a:lnSpc>
                <a:spcPct val="100000"/>
              </a:lnSpc>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lnSpc>
                <a:spcPct val="100000"/>
              </a:lnSpc>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lnSpc>
                <a:spcPct val="100000"/>
              </a:lnSpc>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lnSpc>
                <a:spcPct val="100000"/>
              </a:lnSpc>
              <a:spcBef>
                <a:spcPts val="500"/>
              </a:spcBef>
              <a:spcAft>
                <a:spcPts val="0"/>
              </a:spcAft>
              <a:buClr>
                <a:srgbClr val="BFBFBF"/>
              </a:buClr>
              <a:buSzPts val="2700"/>
              <a:buChar char="–"/>
              <a:defRPr>
                <a:latin typeface="Arial"/>
                <a:ea typeface="Arial"/>
                <a:cs typeface="Arial"/>
                <a:sym typeface="Arial"/>
              </a:defRPr>
            </a:lvl4pPr>
            <a:lvl5pPr indent="-400050" lvl="4" marL="2286000" rtl="0" algn="l">
              <a:lnSpc>
                <a:spcPct val="100000"/>
              </a:lnSpc>
              <a:spcBef>
                <a:spcPts val="500"/>
              </a:spcBef>
              <a:spcAft>
                <a:spcPts val="0"/>
              </a:spcAft>
              <a:buClr>
                <a:srgbClr val="BFBFBF"/>
              </a:buClr>
              <a:buSzPts val="2700"/>
              <a:buChar char="»"/>
              <a:defRPr>
                <a:latin typeface="Arial"/>
                <a:ea typeface="Arial"/>
                <a:cs typeface="Arial"/>
                <a:sym typeface="Arial"/>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311" name="Google Shape;311;g2039c3b2db5_0_411"/>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solidFill>
          <a:schemeClr val="dk1"/>
        </a:solidFill>
      </p:bgPr>
    </p:bg>
    <p:spTree>
      <p:nvGrpSpPr>
        <p:cNvPr id="312" name="Shape 312"/>
        <p:cNvGrpSpPr/>
        <p:nvPr/>
      </p:nvGrpSpPr>
      <p:grpSpPr>
        <a:xfrm>
          <a:off x="0" y="0"/>
          <a:ext cx="0" cy="0"/>
          <a:chOff x="0" y="0"/>
          <a:chExt cx="0" cy="0"/>
        </a:xfrm>
      </p:grpSpPr>
      <p:sp>
        <p:nvSpPr>
          <p:cNvPr id="313" name="Google Shape;313;g2039c3b2db5_0_423"/>
          <p:cNvSpPr/>
          <p:nvPr/>
        </p:nvSpPr>
        <p:spPr>
          <a:xfrm>
            <a:off x="0" y="735391"/>
            <a:ext cx="12192000" cy="586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14" name="Google Shape;314;g2039c3b2db5_0_423"/>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lnSpc>
                <a:spcPct val="100000"/>
              </a:lnSpc>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315" name="Google Shape;315;g2039c3b2db5_0_423"/>
          <p:cNvSpPr txBox="1"/>
          <p:nvPr>
            <p:ph idx="1" type="body"/>
          </p:nvPr>
        </p:nvSpPr>
        <p:spPr>
          <a:xfrm>
            <a:off x="474135" y="1180495"/>
            <a:ext cx="4625100" cy="4397100"/>
          </a:xfrm>
          <a:prstGeom prst="rect">
            <a:avLst/>
          </a:prstGeom>
          <a:noFill/>
          <a:ln>
            <a:noFill/>
          </a:ln>
        </p:spPr>
        <p:txBody>
          <a:bodyPr anchorCtr="0" anchor="t" bIns="60925" lIns="121900" spcFirstLastPara="1" rIns="121900" wrap="square" tIns="60925">
            <a:normAutofit/>
          </a:bodyPr>
          <a:lstStyle>
            <a:lvl1pPr indent="-463550" lvl="0" marL="457200" rtl="0" algn="l">
              <a:lnSpc>
                <a:spcPct val="100000"/>
              </a:lnSpc>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lnSpc>
                <a:spcPct val="100000"/>
              </a:lnSpc>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lnSpc>
                <a:spcPct val="100000"/>
              </a:lnSpc>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lnSpc>
                <a:spcPct val="100000"/>
              </a:lnSpc>
              <a:spcBef>
                <a:spcPts val="500"/>
              </a:spcBef>
              <a:spcAft>
                <a:spcPts val="0"/>
              </a:spcAft>
              <a:buClr>
                <a:srgbClr val="BFBFBF"/>
              </a:buClr>
              <a:buSzPts val="2700"/>
              <a:buChar char="–"/>
              <a:defRPr>
                <a:latin typeface="Arial"/>
                <a:ea typeface="Arial"/>
                <a:cs typeface="Arial"/>
                <a:sym typeface="Arial"/>
              </a:defRPr>
            </a:lvl4pPr>
            <a:lvl5pPr indent="-400050" lvl="4" marL="2286000" rtl="0" algn="l">
              <a:lnSpc>
                <a:spcPct val="100000"/>
              </a:lnSpc>
              <a:spcBef>
                <a:spcPts val="500"/>
              </a:spcBef>
              <a:spcAft>
                <a:spcPts val="0"/>
              </a:spcAft>
              <a:buClr>
                <a:srgbClr val="BFBFBF"/>
              </a:buClr>
              <a:buSzPts val="2700"/>
              <a:buChar char="»"/>
              <a:defRPr>
                <a:latin typeface="Arial"/>
                <a:ea typeface="Arial"/>
                <a:cs typeface="Arial"/>
                <a:sym typeface="Arial"/>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316" name="Google Shape;316;g2039c3b2db5_0_423"/>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17" name="Google Shape;317;g2039c3b2db5_0_423"/>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1" i="0" sz="1300" u="none" cap="none" strike="noStrike">
              <a:solidFill>
                <a:schemeClr val="lt1"/>
              </a:solidFill>
              <a:latin typeface="Arial"/>
              <a:ea typeface="Arial"/>
              <a:cs typeface="Arial"/>
              <a:sym typeface="Arial"/>
            </a:endParaRPr>
          </a:p>
        </p:txBody>
      </p:sp>
      <p:pic>
        <p:nvPicPr>
          <p:cNvPr id="318" name="Google Shape;318;g2039c3b2db5_0_423"/>
          <p:cNvPicPr preferRelativeResize="0"/>
          <p:nvPr/>
        </p:nvPicPr>
        <p:blipFill rotWithShape="1">
          <a:blip r:embed="rId2">
            <a:alphaModFix/>
          </a:blip>
          <a:srcRect b="0" l="0" r="0" t="0"/>
          <a:stretch/>
        </p:blipFill>
        <p:spPr>
          <a:xfrm>
            <a:off x="10020737" y="-39427"/>
            <a:ext cx="2645400" cy="1488037"/>
          </a:xfrm>
          <a:prstGeom prst="rect">
            <a:avLst/>
          </a:prstGeom>
          <a:noFill/>
          <a:ln>
            <a:noFill/>
          </a:ln>
        </p:spPr>
      </p:pic>
      <p:pic>
        <p:nvPicPr>
          <p:cNvPr id="319" name="Google Shape;319;g2039c3b2db5_0_423"/>
          <p:cNvPicPr preferRelativeResize="0"/>
          <p:nvPr/>
        </p:nvPicPr>
        <p:blipFill rotWithShape="1">
          <a:blip r:embed="rId3">
            <a:alphaModFix/>
          </a:blip>
          <a:srcRect b="0" l="30456" r="35480" t="0"/>
          <a:stretch/>
        </p:blipFill>
        <p:spPr>
          <a:xfrm>
            <a:off x="10595643" y="883632"/>
            <a:ext cx="1596356" cy="2636148"/>
          </a:xfrm>
          <a:prstGeom prst="rect">
            <a:avLst/>
          </a:prstGeom>
          <a:noFill/>
          <a:ln>
            <a:noFill/>
          </a:ln>
        </p:spPr>
      </p:pic>
      <p:pic>
        <p:nvPicPr>
          <p:cNvPr id="320" name="Google Shape;320;g2039c3b2db5_0_423"/>
          <p:cNvPicPr preferRelativeResize="0"/>
          <p:nvPr/>
        </p:nvPicPr>
        <p:blipFill rotWithShape="1">
          <a:blip r:embed="rId4">
            <a:alphaModFix/>
          </a:blip>
          <a:srcRect b="0" l="29295" r="46242" t="22540"/>
          <a:stretch/>
        </p:blipFill>
        <p:spPr>
          <a:xfrm>
            <a:off x="11544867" y="0"/>
            <a:ext cx="647131" cy="1152635"/>
          </a:xfrm>
          <a:prstGeom prst="rect">
            <a:avLst/>
          </a:prstGeom>
          <a:noFill/>
          <a:ln>
            <a:noFill/>
          </a:ln>
        </p:spPr>
      </p:pic>
      <p:pic>
        <p:nvPicPr>
          <p:cNvPr id="321" name="Google Shape;321;g2039c3b2db5_0_423"/>
          <p:cNvPicPr preferRelativeResize="0"/>
          <p:nvPr/>
        </p:nvPicPr>
        <p:blipFill rotWithShape="1">
          <a:blip r:embed="rId5">
            <a:alphaModFix/>
          </a:blip>
          <a:srcRect b="0" l="0" r="0" t="0"/>
          <a:stretch/>
        </p:blipFill>
        <p:spPr>
          <a:xfrm>
            <a:off x="11072229" y="5893191"/>
            <a:ext cx="1020344" cy="555979"/>
          </a:xfrm>
          <a:prstGeom prst="rect">
            <a:avLst/>
          </a:prstGeom>
          <a:noFill/>
          <a:ln>
            <a:noFill/>
          </a:ln>
        </p:spPr>
      </p:pic>
      <p:sp>
        <p:nvSpPr>
          <p:cNvPr id="322" name="Google Shape;322;g2039c3b2db5_0_423"/>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23" name="Google Shape;323;g2039c3b2db5_0_423"/>
          <p:cNvSpPr/>
          <p:nvPr>
            <p:ph idx="2" type="pic"/>
          </p:nvPr>
        </p:nvSpPr>
        <p:spPr>
          <a:xfrm>
            <a:off x="5674341" y="1156328"/>
            <a:ext cx="5195700" cy="44211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bg>
      <p:bgPr>
        <a:solidFill>
          <a:schemeClr val="dk1"/>
        </a:solidFill>
      </p:bgPr>
    </p:bg>
    <p:spTree>
      <p:nvGrpSpPr>
        <p:cNvPr id="324" name="Shape 324"/>
        <p:cNvGrpSpPr/>
        <p:nvPr/>
      </p:nvGrpSpPr>
      <p:grpSpPr>
        <a:xfrm>
          <a:off x="0" y="0"/>
          <a:ext cx="0" cy="0"/>
          <a:chOff x="0" y="0"/>
          <a:chExt cx="0" cy="0"/>
        </a:xfrm>
      </p:grpSpPr>
      <p:sp>
        <p:nvSpPr>
          <p:cNvPr id="325" name="Google Shape;325;g2039c3b2db5_0_435"/>
          <p:cNvSpPr/>
          <p:nvPr/>
        </p:nvSpPr>
        <p:spPr>
          <a:xfrm>
            <a:off x="0" y="735391"/>
            <a:ext cx="12192000" cy="586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26" name="Google Shape;326;g2039c3b2db5_0_435"/>
          <p:cNvSpPr/>
          <p:nvPr/>
        </p:nvSpPr>
        <p:spPr>
          <a:xfrm>
            <a:off x="7134971" y="1552592"/>
            <a:ext cx="5057100" cy="34197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27" name="Google Shape;327;g2039c3b2db5_0_435"/>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lnSpc>
                <a:spcPct val="100000"/>
              </a:lnSpc>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328" name="Google Shape;328;g2039c3b2db5_0_435"/>
          <p:cNvSpPr txBox="1"/>
          <p:nvPr>
            <p:ph idx="1" type="body"/>
          </p:nvPr>
        </p:nvSpPr>
        <p:spPr>
          <a:xfrm>
            <a:off x="474135" y="1180493"/>
            <a:ext cx="6186900" cy="4613700"/>
          </a:xfrm>
          <a:prstGeom prst="rect">
            <a:avLst/>
          </a:prstGeom>
          <a:noFill/>
          <a:ln>
            <a:noFill/>
          </a:ln>
        </p:spPr>
        <p:txBody>
          <a:bodyPr anchorCtr="0" anchor="t" bIns="60925" lIns="121900" spcFirstLastPara="1" rIns="121900" wrap="square" tIns="60925">
            <a:normAutofit/>
          </a:bodyPr>
          <a:lstStyle>
            <a:lvl1pPr indent="-463550" lvl="0" marL="457200" rtl="0" algn="l">
              <a:lnSpc>
                <a:spcPct val="100000"/>
              </a:lnSpc>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lnSpc>
                <a:spcPct val="100000"/>
              </a:lnSpc>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lnSpc>
                <a:spcPct val="100000"/>
              </a:lnSpc>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lnSpc>
                <a:spcPct val="100000"/>
              </a:lnSpc>
              <a:spcBef>
                <a:spcPts val="500"/>
              </a:spcBef>
              <a:spcAft>
                <a:spcPts val="0"/>
              </a:spcAft>
              <a:buClr>
                <a:srgbClr val="BFBFBF"/>
              </a:buClr>
              <a:buSzPts val="2700"/>
              <a:buChar char="–"/>
              <a:defRPr>
                <a:latin typeface="Arial"/>
                <a:ea typeface="Arial"/>
                <a:cs typeface="Arial"/>
                <a:sym typeface="Arial"/>
              </a:defRPr>
            </a:lvl4pPr>
            <a:lvl5pPr indent="-400050" lvl="4" marL="2286000" rtl="0" algn="l">
              <a:lnSpc>
                <a:spcPct val="100000"/>
              </a:lnSpc>
              <a:spcBef>
                <a:spcPts val="500"/>
              </a:spcBef>
              <a:spcAft>
                <a:spcPts val="0"/>
              </a:spcAft>
              <a:buClr>
                <a:srgbClr val="BFBFBF"/>
              </a:buClr>
              <a:buSzPts val="2700"/>
              <a:buChar char="»"/>
              <a:defRPr>
                <a:latin typeface="Arial"/>
                <a:ea typeface="Arial"/>
                <a:cs typeface="Arial"/>
                <a:sym typeface="Arial"/>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329" name="Google Shape;329;g2039c3b2db5_0_435"/>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30" name="Google Shape;330;g2039c3b2db5_0_435"/>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#ASWF</a:t>
            </a:r>
            <a:endParaRPr b="1" i="0" sz="1300" u="none" cap="none" strike="noStrike">
              <a:solidFill>
                <a:schemeClr val="lt1"/>
              </a:solidFill>
              <a:latin typeface="Arial"/>
              <a:ea typeface="Arial"/>
              <a:cs typeface="Arial"/>
              <a:sym typeface="Arial"/>
            </a:endParaRPr>
          </a:p>
        </p:txBody>
      </p:sp>
      <p:sp>
        <p:nvSpPr>
          <p:cNvPr id="331" name="Google Shape;331;g2039c3b2db5_0_435"/>
          <p:cNvSpPr txBox="1"/>
          <p:nvPr>
            <p:ph idx="2" type="body"/>
          </p:nvPr>
        </p:nvSpPr>
        <p:spPr>
          <a:xfrm>
            <a:off x="7134971" y="1552592"/>
            <a:ext cx="3460800" cy="3419700"/>
          </a:xfrm>
          <a:prstGeom prst="rect">
            <a:avLst/>
          </a:prstGeom>
          <a:solidFill>
            <a:schemeClr val="dk1"/>
          </a:solidFill>
          <a:ln>
            <a:noFill/>
          </a:ln>
        </p:spPr>
        <p:txBody>
          <a:bodyPr anchorCtr="0" anchor="ctr" bIns="60925" lIns="480000" spcFirstLastPara="1" rIns="121900" wrap="square" tIns="60925">
            <a:noAutofit/>
          </a:bodyPr>
          <a:lstStyle>
            <a:lvl1pPr indent="-228600" lvl="0" marL="457200" rtl="0" algn="l">
              <a:lnSpc>
                <a:spcPct val="100000"/>
              </a:lnSpc>
              <a:spcBef>
                <a:spcPts val="600"/>
              </a:spcBef>
              <a:spcAft>
                <a:spcPts val="0"/>
              </a:spcAft>
              <a:buClr>
                <a:schemeClr val="lt1"/>
              </a:buClr>
              <a:buSzPts val="3200"/>
              <a:buNone/>
              <a:defRPr b="1" i="0" sz="3200">
                <a:solidFill>
                  <a:schemeClr val="lt1"/>
                </a:solidFill>
                <a:latin typeface="Arial"/>
                <a:ea typeface="Arial"/>
                <a:cs typeface="Arial"/>
                <a:sym typeface="Arial"/>
              </a:defRPr>
            </a:lvl1pPr>
            <a:lvl2pPr indent="-228600" lvl="1" marL="9144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2pPr>
            <a:lvl3pPr indent="-228600" lvl="2" marL="13716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3pPr>
            <a:lvl4pPr indent="-228600" lvl="3" marL="18288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4pPr>
            <a:lvl5pPr indent="-228600" lvl="4" marL="2286000" rtl="0" algn="ctr">
              <a:lnSpc>
                <a:spcPct val="100000"/>
              </a:lnSpc>
              <a:spcBef>
                <a:spcPts val="1300"/>
              </a:spcBef>
              <a:spcAft>
                <a:spcPts val="0"/>
              </a:spcAft>
              <a:buClr>
                <a:schemeClr val="lt1"/>
              </a:buClr>
              <a:buSzPts val="6400"/>
              <a:buNone/>
              <a:defRPr sz="6400">
                <a:solidFill>
                  <a:schemeClr val="lt1"/>
                </a:solidFill>
                <a:latin typeface="Helvetica Neue Light"/>
                <a:ea typeface="Helvetica Neue Light"/>
                <a:cs typeface="Helvetica Neue Light"/>
                <a:sym typeface="Helvetica Neue Light"/>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pic>
        <p:nvPicPr>
          <p:cNvPr id="332" name="Google Shape;332;g2039c3b2db5_0_435"/>
          <p:cNvPicPr preferRelativeResize="0"/>
          <p:nvPr/>
        </p:nvPicPr>
        <p:blipFill rotWithShape="1">
          <a:blip r:embed="rId2">
            <a:alphaModFix/>
          </a:blip>
          <a:srcRect b="0" l="0" r="0" t="0"/>
          <a:stretch/>
        </p:blipFill>
        <p:spPr>
          <a:xfrm>
            <a:off x="10020737" y="-39427"/>
            <a:ext cx="2645400" cy="1488037"/>
          </a:xfrm>
          <a:prstGeom prst="rect">
            <a:avLst/>
          </a:prstGeom>
          <a:noFill/>
          <a:ln>
            <a:noFill/>
          </a:ln>
        </p:spPr>
      </p:pic>
      <p:pic>
        <p:nvPicPr>
          <p:cNvPr id="333" name="Google Shape;333;g2039c3b2db5_0_435"/>
          <p:cNvPicPr preferRelativeResize="0"/>
          <p:nvPr/>
        </p:nvPicPr>
        <p:blipFill rotWithShape="1">
          <a:blip r:embed="rId3">
            <a:alphaModFix/>
          </a:blip>
          <a:srcRect b="0" l="30456" r="35480" t="0"/>
          <a:stretch/>
        </p:blipFill>
        <p:spPr>
          <a:xfrm>
            <a:off x="10595643" y="883632"/>
            <a:ext cx="1596356" cy="2636148"/>
          </a:xfrm>
          <a:prstGeom prst="rect">
            <a:avLst/>
          </a:prstGeom>
          <a:noFill/>
          <a:ln>
            <a:noFill/>
          </a:ln>
        </p:spPr>
      </p:pic>
      <p:pic>
        <p:nvPicPr>
          <p:cNvPr id="334" name="Google Shape;334;g2039c3b2db5_0_435"/>
          <p:cNvPicPr preferRelativeResize="0"/>
          <p:nvPr/>
        </p:nvPicPr>
        <p:blipFill rotWithShape="1">
          <a:blip r:embed="rId4">
            <a:alphaModFix/>
          </a:blip>
          <a:srcRect b="0" l="29295" r="46242" t="22540"/>
          <a:stretch/>
        </p:blipFill>
        <p:spPr>
          <a:xfrm>
            <a:off x="11544867" y="0"/>
            <a:ext cx="647131" cy="1152635"/>
          </a:xfrm>
          <a:prstGeom prst="rect">
            <a:avLst/>
          </a:prstGeom>
          <a:noFill/>
          <a:ln>
            <a:noFill/>
          </a:ln>
        </p:spPr>
      </p:pic>
      <p:pic>
        <p:nvPicPr>
          <p:cNvPr id="335" name="Google Shape;335;g2039c3b2db5_0_435"/>
          <p:cNvPicPr preferRelativeResize="0"/>
          <p:nvPr/>
        </p:nvPicPr>
        <p:blipFill rotWithShape="1">
          <a:blip r:embed="rId5">
            <a:alphaModFix/>
          </a:blip>
          <a:srcRect b="0" l="0" r="0" t="0"/>
          <a:stretch/>
        </p:blipFill>
        <p:spPr>
          <a:xfrm>
            <a:off x="11072229" y="5893191"/>
            <a:ext cx="1020344" cy="555979"/>
          </a:xfrm>
          <a:prstGeom prst="rect">
            <a:avLst/>
          </a:prstGeom>
          <a:noFill/>
          <a:ln>
            <a:noFill/>
          </a:ln>
        </p:spPr>
      </p:pic>
      <p:sp>
        <p:nvSpPr>
          <p:cNvPr id="336" name="Google Shape;336;g2039c3b2db5_0_435"/>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g2039c3b2db5_0_448"/>
          <p:cNvPicPr preferRelativeResize="0"/>
          <p:nvPr/>
        </p:nvPicPr>
        <p:blipFill rotWithShape="1">
          <a:blip r:embed="rId3">
            <a:alphaModFix/>
          </a:blip>
          <a:srcRect b="0" l="0" r="0" t="0"/>
          <a:stretch/>
        </p:blipFill>
        <p:spPr>
          <a:xfrm>
            <a:off x="2975841" y="1702617"/>
            <a:ext cx="6240319" cy="34002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1 column">
  <p:cSld name="Custom Layout_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g11700bc5d3d_0_291"/>
          <p:cNvSpPr txBox="1"/>
          <p:nvPr>
            <p:ph idx="1" type="body"/>
          </p:nvPr>
        </p:nvSpPr>
        <p:spPr>
          <a:xfrm>
            <a:off x="602602" y="1930399"/>
            <a:ext cx="109932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6" name="Google Shape;36;g11700bc5d3d_0_291"/>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p:cSld name="2_Custom Layout_2">
    <p:bg>
      <p:bgPr>
        <a:blipFill>
          <a:blip r:embed="rId2">
            <a:alphaModFix/>
          </a:blip>
          <a:stretch>
            <a:fillRect/>
          </a:stretch>
        </a:blipFill>
      </p:bgPr>
    </p:bg>
    <p:spTree>
      <p:nvGrpSpPr>
        <p:cNvPr id="339" name="Shape 339"/>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F 2022_ASWF Logo bar and content- 2 column">
  <p:cSld name="Blank_4_1">
    <p:spTree>
      <p:nvGrpSpPr>
        <p:cNvPr id="340" name="Shape 340"/>
        <p:cNvGrpSpPr/>
        <p:nvPr/>
      </p:nvGrpSpPr>
      <p:grpSpPr>
        <a:xfrm>
          <a:off x="0" y="0"/>
          <a:ext cx="0" cy="0"/>
          <a:chOff x="0" y="0"/>
          <a:chExt cx="0" cy="0"/>
        </a:xfrm>
      </p:grpSpPr>
      <p:pic>
        <p:nvPicPr>
          <p:cNvPr descr="A picture containing graphical user interface&#10;&#10;Description automatically generated" id="341" name="Google Shape;341;g2039c3b2db5_0_451"/>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342" name="Google Shape;342;g2039c3b2db5_0_451"/>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g2039c3b2db5_0_451"/>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344" name="Google Shape;344;g2039c3b2db5_0_451"/>
          <p:cNvSpPr txBox="1"/>
          <p:nvPr>
            <p:ph type="title"/>
          </p:nvPr>
        </p:nvSpPr>
        <p:spPr>
          <a:xfrm>
            <a:off x="2282400" y="0"/>
            <a:ext cx="7627200" cy="1126800"/>
          </a:xfrm>
          <a:prstGeom prst="rect">
            <a:avLst/>
          </a:prstGeom>
        </p:spPr>
        <p:txBody>
          <a:bodyPr anchorCtr="0" anchor="ctr" bIns="60925" lIns="121900" spcFirstLastPara="1" rIns="121900" wrap="square" tIns="60925">
            <a:noAutofit/>
          </a:bodyPr>
          <a:lstStyle>
            <a:lvl1pPr lvl="0" rtl="0" algn="ctr">
              <a:spcBef>
                <a:spcPts val="0"/>
              </a:spcBef>
              <a:spcAft>
                <a:spcPts val="0"/>
              </a:spcAft>
              <a:buSzPts val="5100"/>
              <a:buNone/>
              <a:defRPr/>
            </a:lvl1pPr>
            <a:lvl2pPr lvl="1" rtl="0" algn="ctr">
              <a:spcBef>
                <a:spcPts val="0"/>
              </a:spcBef>
              <a:spcAft>
                <a:spcPts val="0"/>
              </a:spcAft>
              <a:buSzPts val="1900"/>
              <a:buNone/>
              <a:defRPr/>
            </a:lvl2pPr>
            <a:lvl3pPr lvl="2" rtl="0" algn="ctr">
              <a:spcBef>
                <a:spcPts val="0"/>
              </a:spcBef>
              <a:spcAft>
                <a:spcPts val="0"/>
              </a:spcAft>
              <a:buSzPts val="1900"/>
              <a:buNone/>
              <a:defRPr/>
            </a:lvl3pPr>
            <a:lvl4pPr lvl="3" rtl="0" algn="ctr">
              <a:spcBef>
                <a:spcPts val="0"/>
              </a:spcBef>
              <a:spcAft>
                <a:spcPts val="0"/>
              </a:spcAft>
              <a:buSzPts val="1900"/>
              <a:buNone/>
              <a:defRPr/>
            </a:lvl4pPr>
            <a:lvl5pPr lvl="4" rtl="0" algn="ctr">
              <a:spcBef>
                <a:spcPts val="0"/>
              </a:spcBef>
              <a:spcAft>
                <a:spcPts val="0"/>
              </a:spcAft>
              <a:buSzPts val="1900"/>
              <a:buNone/>
              <a:defRPr/>
            </a:lvl5pPr>
            <a:lvl6pPr lvl="5" rtl="0" algn="ctr">
              <a:spcBef>
                <a:spcPts val="0"/>
              </a:spcBef>
              <a:spcAft>
                <a:spcPts val="0"/>
              </a:spcAft>
              <a:buSzPts val="1900"/>
              <a:buNone/>
              <a:defRPr/>
            </a:lvl6pPr>
            <a:lvl7pPr lvl="6" rtl="0" algn="ctr">
              <a:spcBef>
                <a:spcPts val="0"/>
              </a:spcBef>
              <a:spcAft>
                <a:spcPts val="0"/>
              </a:spcAft>
              <a:buSzPts val="1900"/>
              <a:buNone/>
              <a:defRPr/>
            </a:lvl7pPr>
            <a:lvl8pPr lvl="7" rtl="0" algn="ctr">
              <a:spcBef>
                <a:spcPts val="0"/>
              </a:spcBef>
              <a:spcAft>
                <a:spcPts val="0"/>
              </a:spcAft>
              <a:buSzPts val="1900"/>
              <a:buNone/>
              <a:defRPr/>
            </a:lvl8pPr>
            <a:lvl9pPr lvl="8" rtl="0" algn="ctr">
              <a:spcBef>
                <a:spcPts val="0"/>
              </a:spcBef>
              <a:spcAft>
                <a:spcPts val="0"/>
              </a:spcAft>
              <a:buSzPts val="1900"/>
              <a:buNone/>
              <a:defRPr/>
            </a:lvl9pPr>
          </a:lstStyle>
          <a:p/>
        </p:txBody>
      </p:sp>
      <p:sp>
        <p:nvSpPr>
          <p:cNvPr id="345" name="Google Shape;345;g2039c3b2db5_0_451"/>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2">
    <p:bg>
      <p:bgPr>
        <a:blipFill>
          <a:blip r:embed="rId2">
            <a:alphaModFix amt="0"/>
          </a:blip>
          <a:stretch>
            <a:fillRect/>
          </a:stretch>
        </a:blipFill>
      </p:bgPr>
    </p:bg>
    <p:spTree>
      <p:nvGrpSpPr>
        <p:cNvPr id="346" name="Shape 346"/>
        <p:cNvGrpSpPr/>
        <p:nvPr/>
      </p:nvGrpSpPr>
      <p:grpSpPr>
        <a:xfrm>
          <a:off x="0" y="0"/>
          <a:ext cx="0" cy="0"/>
          <a:chOff x="0" y="0"/>
          <a:chExt cx="0" cy="0"/>
        </a:xfrm>
      </p:grpSpPr>
      <p:pic>
        <p:nvPicPr>
          <p:cNvPr descr="A picture containing graphical user interface&#10;&#10;Description automatically generated" id="347" name="Google Shape;347;g2039c3b2db5_0_45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48" name="Google Shape;348;g2039c3b2db5_0_45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g2039c3b2db5_0_457"/>
          <p:cNvSpPr txBox="1"/>
          <p:nvPr>
            <p:ph type="title"/>
          </p:nvPr>
        </p:nvSpPr>
        <p:spPr>
          <a:xfrm>
            <a:off x="2282400" y="0"/>
            <a:ext cx="7627200" cy="1126800"/>
          </a:xfrm>
          <a:prstGeom prst="rect">
            <a:avLst/>
          </a:prstGeom>
        </p:spPr>
        <p:txBody>
          <a:bodyPr anchorCtr="0" anchor="ctr" bIns="60925" lIns="121900" spcFirstLastPara="1" rIns="121900" wrap="square" tIns="60925">
            <a:noAutofit/>
          </a:bodyPr>
          <a:lstStyle>
            <a:lvl1pPr lvl="0" rtl="0" algn="ctr">
              <a:spcBef>
                <a:spcPts val="0"/>
              </a:spcBef>
              <a:spcAft>
                <a:spcPts val="0"/>
              </a:spcAft>
              <a:buSzPts val="5100"/>
              <a:buNone/>
              <a:defRPr/>
            </a:lvl1pPr>
            <a:lvl2pPr lvl="1" rtl="0" algn="ctr">
              <a:spcBef>
                <a:spcPts val="0"/>
              </a:spcBef>
              <a:spcAft>
                <a:spcPts val="0"/>
              </a:spcAft>
              <a:buSzPts val="1900"/>
              <a:buNone/>
              <a:defRPr/>
            </a:lvl2pPr>
            <a:lvl3pPr lvl="2" rtl="0" algn="ctr">
              <a:spcBef>
                <a:spcPts val="0"/>
              </a:spcBef>
              <a:spcAft>
                <a:spcPts val="0"/>
              </a:spcAft>
              <a:buSzPts val="1900"/>
              <a:buNone/>
              <a:defRPr/>
            </a:lvl3pPr>
            <a:lvl4pPr lvl="3" rtl="0" algn="ctr">
              <a:spcBef>
                <a:spcPts val="0"/>
              </a:spcBef>
              <a:spcAft>
                <a:spcPts val="0"/>
              </a:spcAft>
              <a:buSzPts val="1900"/>
              <a:buNone/>
              <a:defRPr/>
            </a:lvl4pPr>
            <a:lvl5pPr lvl="4" rtl="0" algn="ctr">
              <a:spcBef>
                <a:spcPts val="0"/>
              </a:spcBef>
              <a:spcAft>
                <a:spcPts val="0"/>
              </a:spcAft>
              <a:buSzPts val="1900"/>
              <a:buNone/>
              <a:defRPr/>
            </a:lvl5pPr>
            <a:lvl6pPr lvl="5" rtl="0" algn="ctr">
              <a:spcBef>
                <a:spcPts val="0"/>
              </a:spcBef>
              <a:spcAft>
                <a:spcPts val="0"/>
              </a:spcAft>
              <a:buSzPts val="1900"/>
              <a:buNone/>
              <a:defRPr/>
            </a:lvl6pPr>
            <a:lvl7pPr lvl="6" rtl="0" algn="ctr">
              <a:spcBef>
                <a:spcPts val="0"/>
              </a:spcBef>
              <a:spcAft>
                <a:spcPts val="0"/>
              </a:spcAft>
              <a:buSzPts val="1900"/>
              <a:buNone/>
              <a:defRPr/>
            </a:lvl7pPr>
            <a:lvl8pPr lvl="7" rtl="0" algn="ctr">
              <a:spcBef>
                <a:spcPts val="0"/>
              </a:spcBef>
              <a:spcAft>
                <a:spcPts val="0"/>
              </a:spcAft>
              <a:buSzPts val="1900"/>
              <a:buNone/>
              <a:defRPr/>
            </a:lvl8pPr>
            <a:lvl9pPr lvl="8" rtl="0" algn="ctr">
              <a:spcBef>
                <a:spcPts val="0"/>
              </a:spcBef>
              <a:spcAft>
                <a:spcPts val="0"/>
              </a:spcAft>
              <a:buSzPts val="1900"/>
              <a:buNone/>
              <a:defRPr/>
            </a:lvl9pPr>
          </a:lstStyle>
          <a:p/>
        </p:txBody>
      </p:sp>
      <p:sp>
        <p:nvSpPr>
          <p:cNvPr id="350" name="Google Shape;350;g2039c3b2db5_0_45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1" name="Shape 351"/>
        <p:cNvGrpSpPr/>
        <p:nvPr/>
      </p:nvGrpSpPr>
      <p:grpSpPr>
        <a:xfrm>
          <a:off x="0" y="0"/>
          <a:ext cx="0" cy="0"/>
          <a:chOff x="0" y="0"/>
          <a:chExt cx="0" cy="0"/>
        </a:xfrm>
      </p:grpSpPr>
      <p:pic>
        <p:nvPicPr>
          <p:cNvPr descr="A picture containing graphical user interface&#10;&#10;Description automatically generated" id="352" name="Google Shape;352;g2039c3b2db5_0_462"/>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53" name="Google Shape;353;g2039c3b2db5_0_46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g2039c3b2db5_0_46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5100"/>
              <a:buNone/>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355" name="Google Shape;355;g2039c3b2db5_0_462"/>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356" name="Google Shape;356;g2039c3b2db5_0_462"/>
          <p:cNvSpPr txBox="1"/>
          <p:nvPr>
            <p:ph idx="1" type="body"/>
          </p:nvPr>
        </p:nvSpPr>
        <p:spPr>
          <a:xfrm>
            <a:off x="558267" y="1604767"/>
            <a:ext cx="109965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bg>
      <p:bgPr>
        <a:solidFill>
          <a:schemeClr val="dk1"/>
        </a:solidFill>
      </p:bgPr>
    </p:bg>
    <p:spTree>
      <p:nvGrpSpPr>
        <p:cNvPr id="357" name="Shape 357"/>
        <p:cNvGrpSpPr/>
        <p:nvPr/>
      </p:nvGrpSpPr>
      <p:grpSpPr>
        <a:xfrm>
          <a:off x="0" y="0"/>
          <a:ext cx="0" cy="0"/>
          <a:chOff x="0" y="0"/>
          <a:chExt cx="0" cy="0"/>
        </a:xfrm>
      </p:grpSpPr>
      <p:sp>
        <p:nvSpPr>
          <p:cNvPr id="358" name="Google Shape;358;g2039c3b2db5_0_468"/>
          <p:cNvSpPr/>
          <p:nvPr/>
        </p:nvSpPr>
        <p:spPr>
          <a:xfrm>
            <a:off x="0" y="735391"/>
            <a:ext cx="12192000" cy="586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59" name="Google Shape;359;g2039c3b2db5_0_468"/>
          <p:cNvSpPr txBox="1"/>
          <p:nvPr>
            <p:ph type="title"/>
          </p:nvPr>
        </p:nvSpPr>
        <p:spPr>
          <a:xfrm>
            <a:off x="395863" y="53889"/>
            <a:ext cx="11186400" cy="654000"/>
          </a:xfrm>
          <a:prstGeom prst="rect">
            <a:avLst/>
          </a:prstGeom>
          <a:noFill/>
          <a:ln>
            <a:noFill/>
          </a:ln>
        </p:spPr>
        <p:txBody>
          <a:bodyPr anchorCtr="0" anchor="ctr" bIns="60925" lIns="121900" spcFirstLastPara="1" rIns="121900" wrap="square" tIns="60925">
            <a:normAutofit/>
          </a:bodyPr>
          <a:lstStyle>
            <a:lvl1pPr lvl="0" rtl="0" algn="l">
              <a:spcBef>
                <a:spcPts val="0"/>
              </a:spcBef>
              <a:spcAft>
                <a:spcPts val="0"/>
              </a:spcAft>
              <a:buClr>
                <a:schemeClr val="lt1"/>
              </a:buClr>
              <a:buSzPts val="3700"/>
              <a:buFont typeface="Arial"/>
              <a:buNone/>
              <a:defRPr sz="37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360" name="Google Shape;360;g2039c3b2db5_0_468"/>
          <p:cNvSpPr txBox="1"/>
          <p:nvPr>
            <p:ph idx="1" type="body"/>
          </p:nvPr>
        </p:nvSpPr>
        <p:spPr>
          <a:xfrm>
            <a:off x="474135" y="1180495"/>
            <a:ext cx="4625100" cy="4397100"/>
          </a:xfrm>
          <a:prstGeom prst="rect">
            <a:avLst/>
          </a:prstGeom>
          <a:noFill/>
          <a:ln>
            <a:noFill/>
          </a:ln>
        </p:spPr>
        <p:txBody>
          <a:bodyPr anchorCtr="0" anchor="t" bIns="60925" lIns="121900" spcFirstLastPara="1" rIns="121900" wrap="square" tIns="60925">
            <a:normAutofit/>
          </a:bodyPr>
          <a:lstStyle>
            <a:lvl1pPr indent="-463550" lvl="0" marL="457200" rtl="0" algn="l">
              <a:spcBef>
                <a:spcPts val="700"/>
              </a:spcBef>
              <a:spcAft>
                <a:spcPts val="0"/>
              </a:spcAft>
              <a:buClr>
                <a:srgbClr val="BFBFBF"/>
              </a:buClr>
              <a:buSzPts val="3700"/>
              <a:buChar char="•"/>
              <a:defRPr sz="3700">
                <a:latin typeface="Arial"/>
                <a:ea typeface="Arial"/>
                <a:cs typeface="Arial"/>
                <a:sym typeface="Arial"/>
              </a:defRPr>
            </a:lvl1pPr>
            <a:lvl2pPr indent="-431800" lvl="1" marL="914400" rtl="0" algn="l">
              <a:spcBef>
                <a:spcPts val="600"/>
              </a:spcBef>
              <a:spcAft>
                <a:spcPts val="0"/>
              </a:spcAft>
              <a:buClr>
                <a:srgbClr val="BFBFBF"/>
              </a:buClr>
              <a:buSzPts val="3200"/>
              <a:buChar char="–"/>
              <a:defRPr sz="3200">
                <a:latin typeface="Arial"/>
                <a:ea typeface="Arial"/>
                <a:cs typeface="Arial"/>
                <a:sym typeface="Arial"/>
              </a:defRPr>
            </a:lvl2pPr>
            <a:lvl3pPr indent="-400050" lvl="2" marL="1371600" rtl="0" algn="l">
              <a:spcBef>
                <a:spcPts val="500"/>
              </a:spcBef>
              <a:spcAft>
                <a:spcPts val="0"/>
              </a:spcAft>
              <a:buClr>
                <a:srgbClr val="BFBFBF"/>
              </a:buClr>
              <a:buSzPts val="2700"/>
              <a:buChar char="•"/>
              <a:defRPr sz="2700">
                <a:latin typeface="Arial"/>
                <a:ea typeface="Arial"/>
                <a:cs typeface="Arial"/>
                <a:sym typeface="Arial"/>
              </a:defRPr>
            </a:lvl3pPr>
            <a:lvl4pPr indent="-400050" lvl="3" marL="1828800" rtl="0" algn="l">
              <a:spcBef>
                <a:spcPts val="500"/>
              </a:spcBef>
              <a:spcAft>
                <a:spcPts val="0"/>
              </a:spcAft>
              <a:buClr>
                <a:srgbClr val="BFBFBF"/>
              </a:buClr>
              <a:buSzPts val="2700"/>
              <a:buChar char="–"/>
              <a:defRPr>
                <a:latin typeface="Arial"/>
                <a:ea typeface="Arial"/>
                <a:cs typeface="Arial"/>
                <a:sym typeface="Arial"/>
              </a:defRPr>
            </a:lvl4pPr>
            <a:lvl5pPr indent="-400050" lvl="4" marL="2286000" rtl="0" algn="l">
              <a:spcBef>
                <a:spcPts val="500"/>
              </a:spcBef>
              <a:spcAft>
                <a:spcPts val="0"/>
              </a:spcAft>
              <a:buClr>
                <a:srgbClr val="BFBFBF"/>
              </a:buClr>
              <a:buSzPts val="2700"/>
              <a:buChar char="»"/>
              <a:defRPr>
                <a:latin typeface="Arial"/>
                <a:ea typeface="Arial"/>
                <a:cs typeface="Arial"/>
                <a:sym typeface="Arial"/>
              </a:defRPr>
            </a:lvl5pPr>
            <a:lvl6pPr indent="-381000" lvl="5" marL="2743200" rtl="0" algn="l">
              <a:spcBef>
                <a:spcPts val="500"/>
              </a:spcBef>
              <a:spcAft>
                <a:spcPts val="0"/>
              </a:spcAft>
              <a:buClr>
                <a:schemeClr val="dk1"/>
              </a:buClr>
              <a:buSzPts val="2400"/>
              <a:buChar char="•"/>
              <a:defRPr/>
            </a:lvl6pPr>
            <a:lvl7pPr indent="-381000" lvl="6" marL="3200400" rtl="0" algn="l">
              <a:spcBef>
                <a:spcPts val="500"/>
              </a:spcBef>
              <a:spcAft>
                <a:spcPts val="0"/>
              </a:spcAft>
              <a:buClr>
                <a:schemeClr val="dk1"/>
              </a:buClr>
              <a:buSzPts val="2400"/>
              <a:buChar char="•"/>
              <a:defRPr/>
            </a:lvl7pPr>
            <a:lvl8pPr indent="-381000" lvl="7" marL="3657600" rtl="0" algn="l">
              <a:spcBef>
                <a:spcPts val="500"/>
              </a:spcBef>
              <a:spcAft>
                <a:spcPts val="0"/>
              </a:spcAft>
              <a:buClr>
                <a:schemeClr val="dk1"/>
              </a:buClr>
              <a:buSzPts val="2400"/>
              <a:buChar char="•"/>
              <a:defRPr/>
            </a:lvl8pPr>
            <a:lvl9pPr indent="-381000" lvl="8" marL="4114800" rtl="0" algn="l">
              <a:spcBef>
                <a:spcPts val="500"/>
              </a:spcBef>
              <a:spcAft>
                <a:spcPts val="0"/>
              </a:spcAft>
              <a:buClr>
                <a:schemeClr val="dk1"/>
              </a:buClr>
              <a:buSzPts val="2400"/>
              <a:buChar char="•"/>
              <a:defRPr/>
            </a:lvl9pPr>
          </a:lstStyle>
          <a:p/>
        </p:txBody>
      </p:sp>
      <p:sp>
        <p:nvSpPr>
          <p:cNvPr id="361" name="Google Shape;361;g2039c3b2db5_0_468"/>
          <p:cNvSpPr/>
          <p:nvPr/>
        </p:nvSpPr>
        <p:spPr>
          <a:xfrm>
            <a:off x="-3" y="6595672"/>
            <a:ext cx="12192000" cy="2625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62" name="Google Shape;362;g2039c3b2db5_0_468"/>
          <p:cNvSpPr txBox="1"/>
          <p:nvPr/>
        </p:nvSpPr>
        <p:spPr>
          <a:xfrm>
            <a:off x="11167009" y="6548260"/>
            <a:ext cx="841500" cy="3405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lt1"/>
              </a:buClr>
              <a:buSzPts val="1300"/>
              <a:buFont typeface="Arial"/>
              <a:buNone/>
            </a:pPr>
            <a:r>
              <a:rPr b="1" lang="en-US" sz="1300">
                <a:solidFill>
                  <a:schemeClr val="lt1"/>
                </a:solidFill>
                <a:latin typeface="Arial"/>
                <a:ea typeface="Arial"/>
                <a:cs typeface="Arial"/>
                <a:sym typeface="Arial"/>
              </a:rPr>
              <a:t>#ASWF</a:t>
            </a:r>
            <a:endParaRPr b="1" sz="1300">
              <a:solidFill>
                <a:schemeClr val="lt1"/>
              </a:solidFill>
              <a:latin typeface="Arial"/>
              <a:ea typeface="Arial"/>
              <a:cs typeface="Arial"/>
              <a:sym typeface="Arial"/>
            </a:endParaRPr>
          </a:p>
        </p:txBody>
      </p:sp>
      <p:pic>
        <p:nvPicPr>
          <p:cNvPr id="363" name="Google Shape;363;g2039c3b2db5_0_468"/>
          <p:cNvPicPr preferRelativeResize="0"/>
          <p:nvPr/>
        </p:nvPicPr>
        <p:blipFill rotWithShape="1">
          <a:blip r:embed="rId2">
            <a:alphaModFix/>
          </a:blip>
          <a:srcRect b="0" l="0" r="0" t="0"/>
          <a:stretch/>
        </p:blipFill>
        <p:spPr>
          <a:xfrm>
            <a:off x="11072229" y="5893191"/>
            <a:ext cx="1020335" cy="555980"/>
          </a:xfrm>
          <a:prstGeom prst="rect">
            <a:avLst/>
          </a:prstGeom>
          <a:noFill/>
          <a:ln>
            <a:noFill/>
          </a:ln>
        </p:spPr>
      </p:pic>
      <p:sp>
        <p:nvSpPr>
          <p:cNvPr id="364" name="Google Shape;364;g2039c3b2db5_0_468"/>
          <p:cNvSpPr txBox="1"/>
          <p:nvPr/>
        </p:nvSpPr>
        <p:spPr>
          <a:xfrm>
            <a:off x="9414344" y="-392264"/>
            <a:ext cx="246300" cy="4926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65" name="Google Shape;365;g2039c3b2db5_0_468"/>
          <p:cNvSpPr/>
          <p:nvPr>
            <p:ph idx="2" type="pic"/>
          </p:nvPr>
        </p:nvSpPr>
        <p:spPr>
          <a:xfrm>
            <a:off x="5674341" y="1156328"/>
            <a:ext cx="5195700" cy="4421100"/>
          </a:xfrm>
          <a:prstGeom prst="rect">
            <a:avLst/>
          </a:prstGeom>
          <a:noFill/>
          <a:ln>
            <a:noFill/>
          </a:ln>
        </p:spPr>
      </p:sp>
      <p:pic>
        <p:nvPicPr>
          <p:cNvPr id="366" name="Google Shape;366;g2039c3b2db5_0_468"/>
          <p:cNvPicPr preferRelativeResize="0"/>
          <p:nvPr/>
        </p:nvPicPr>
        <p:blipFill rotWithShape="1">
          <a:blip r:embed="rId3">
            <a:alphaModFix/>
          </a:blip>
          <a:srcRect b="4457" l="0" r="34477" t="39476"/>
          <a:stretch/>
        </p:blipFill>
        <p:spPr>
          <a:xfrm>
            <a:off x="7682649" y="0"/>
            <a:ext cx="4509348" cy="217041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_2">
    <p:bg>
      <p:bgPr>
        <a:blipFill>
          <a:blip r:embed="rId2">
            <a:alphaModFix amt="0"/>
          </a:blip>
          <a:stretch>
            <a:fillRect/>
          </a:stretch>
        </a:blipFill>
      </p:bgPr>
    </p:bg>
    <p:spTree>
      <p:nvGrpSpPr>
        <p:cNvPr id="367" name="Shape 367"/>
        <p:cNvGrpSpPr/>
        <p:nvPr/>
      </p:nvGrpSpPr>
      <p:grpSpPr>
        <a:xfrm>
          <a:off x="0" y="0"/>
          <a:ext cx="0" cy="0"/>
          <a:chOff x="0" y="0"/>
          <a:chExt cx="0" cy="0"/>
        </a:xfrm>
      </p:grpSpPr>
      <p:pic>
        <p:nvPicPr>
          <p:cNvPr descr="A picture containing graphical user interface&#10;&#10;Description automatically generated" id="368" name="Google Shape;368;g2039c3b2db5_0_4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9" name="Google Shape;369;g2039c3b2db5_0_47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g2039c3b2db5_0_47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pic>
        <p:nvPicPr>
          <p:cNvPr descr="Background pattern&#10;&#10;Description automatically generated" id="371" name="Google Shape;371;g2039c3b2db5_0_478"/>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nner Only">
  <p:cSld name="Blank_3_1">
    <p:bg>
      <p:bgPr>
        <a:blipFill>
          <a:blip r:embed="rId2">
            <a:alphaModFix amt="0"/>
          </a:blip>
          <a:stretch>
            <a:fillRect/>
          </a:stretch>
        </a:blipFill>
      </p:bgPr>
    </p:bg>
    <p:spTree>
      <p:nvGrpSpPr>
        <p:cNvPr id="372" name="Shape 372"/>
        <p:cNvGrpSpPr/>
        <p:nvPr/>
      </p:nvGrpSpPr>
      <p:grpSpPr>
        <a:xfrm>
          <a:off x="0" y="0"/>
          <a:ext cx="0" cy="0"/>
          <a:chOff x="0" y="0"/>
          <a:chExt cx="0" cy="0"/>
        </a:xfrm>
      </p:grpSpPr>
      <p:pic>
        <p:nvPicPr>
          <p:cNvPr descr="A picture containing graphical user interface&#10;&#10;Description automatically generated" id="373" name="Google Shape;373;g2039c3b2db5_0_48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374" name="Google Shape;374;g2039c3b2db5_0_483"/>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75" name="Google Shape;375;g2039c3b2db5_0_483"/>
          <p:cNvPicPr preferRelativeResize="0"/>
          <p:nvPr/>
        </p:nvPicPr>
        <p:blipFill>
          <a:blip r:embed="rId4">
            <a:alphaModFix/>
          </a:blip>
          <a:stretch>
            <a:fillRect/>
          </a:stretch>
        </p:blipFill>
        <p:spPr>
          <a:xfrm>
            <a:off x="0" y="8"/>
            <a:ext cx="12192000" cy="10858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s - 2 Column 1 2">
  <p:cSld name="Blank_4_2_3">
    <p:bg>
      <p:bgPr>
        <a:blipFill>
          <a:blip r:embed="rId2">
            <a:alphaModFix amt="0"/>
          </a:blip>
          <a:stretch>
            <a:fillRect/>
          </a:stretch>
        </a:blipFill>
      </p:bgPr>
    </p:bg>
    <p:spTree>
      <p:nvGrpSpPr>
        <p:cNvPr id="376" name="Shape 376"/>
        <p:cNvGrpSpPr/>
        <p:nvPr/>
      </p:nvGrpSpPr>
      <p:grpSpPr>
        <a:xfrm>
          <a:off x="0" y="0"/>
          <a:ext cx="0" cy="0"/>
          <a:chOff x="0" y="0"/>
          <a:chExt cx="0" cy="0"/>
        </a:xfrm>
      </p:grpSpPr>
      <p:pic>
        <p:nvPicPr>
          <p:cNvPr descr="A picture containing graphical user interface&#10;&#10;Description automatically generated" id="377" name="Google Shape;377;g2039c3b2db5_0_48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8" name="Google Shape;378;g2039c3b2db5_0_487"/>
          <p:cNvSpPr txBox="1"/>
          <p:nvPr>
            <p:ph idx="12" type="sldNum"/>
          </p:nvPr>
        </p:nvSpPr>
        <p:spPr>
          <a:xfrm>
            <a:off x="10741980" y="6356351"/>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g2039c3b2db5_0_487"/>
          <p:cNvSpPr txBox="1"/>
          <p:nvPr>
            <p:ph idx="1" type="body"/>
          </p:nvPr>
        </p:nvSpPr>
        <p:spPr>
          <a:xfrm>
            <a:off x="558267"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
        <p:nvSpPr>
          <p:cNvPr id="380" name="Google Shape;380;g2039c3b2db5_0_487"/>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4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81" name="Google Shape;381;g2039c3b2db5_0_487"/>
          <p:cNvSpPr txBox="1"/>
          <p:nvPr>
            <p:ph idx="2" type="body"/>
          </p:nvPr>
        </p:nvSpPr>
        <p:spPr>
          <a:xfrm>
            <a:off x="6262300" y="1604767"/>
            <a:ext cx="5378700" cy="4433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Char char="▪"/>
              <a:defRPr sz="2800">
                <a:solidFill>
                  <a:schemeClr val="dk2"/>
                </a:solidFill>
                <a:latin typeface="Arial"/>
                <a:ea typeface="Arial"/>
                <a:cs typeface="Arial"/>
                <a:sym typeface="Arial"/>
              </a:defRPr>
            </a:lvl1pPr>
            <a:lvl2pPr indent="-381000" lvl="1" marL="914400" rtl="0" algn="l">
              <a:lnSpc>
                <a:spcPct val="100000"/>
              </a:lnSpc>
              <a:spcBef>
                <a:spcPts val="500"/>
              </a:spcBef>
              <a:spcAft>
                <a:spcPts val="0"/>
              </a:spcAft>
              <a:buClr>
                <a:srgbClr val="B49823"/>
              </a:buClr>
              <a:buSzPts val="2400"/>
              <a:buChar char="•"/>
              <a:defRPr sz="2400">
                <a:solidFill>
                  <a:schemeClr val="dk2"/>
                </a:solidFill>
                <a:latin typeface="Arial"/>
                <a:ea typeface="Arial"/>
                <a:cs typeface="Arial"/>
                <a:sym typeface="Arial"/>
              </a:defRPr>
            </a:lvl2pPr>
            <a:lvl3pPr indent="-355600" lvl="2" marL="1371600" rtl="0" algn="l">
              <a:lnSpc>
                <a:spcPct val="100000"/>
              </a:lnSpc>
              <a:spcBef>
                <a:spcPts val="500"/>
              </a:spcBef>
              <a:spcAft>
                <a:spcPts val="0"/>
              </a:spcAft>
              <a:buClr>
                <a:srgbClr val="B49823"/>
              </a:buClr>
              <a:buSzPts val="2000"/>
              <a:buChar char="▪"/>
              <a:defRPr sz="2000">
                <a:solidFill>
                  <a:schemeClr val="dk2"/>
                </a:solidFill>
                <a:latin typeface="Arial"/>
                <a:ea typeface="Arial"/>
                <a:cs typeface="Arial"/>
                <a:sym typeface="Arial"/>
              </a:defRPr>
            </a:lvl3pPr>
            <a:lvl4pPr indent="-349250" lvl="3" marL="18288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4pPr>
            <a:lvl5pPr indent="-349250" lvl="4" marL="2286000" rtl="0" algn="l">
              <a:lnSpc>
                <a:spcPct val="100000"/>
              </a:lnSpc>
              <a:spcBef>
                <a:spcPts val="500"/>
              </a:spcBef>
              <a:spcAft>
                <a:spcPts val="0"/>
              </a:spcAft>
              <a:buClr>
                <a:srgbClr val="B49823"/>
              </a:buClr>
              <a:buSzPts val="1900"/>
              <a:buChar char="▪"/>
              <a:defRPr>
                <a:solidFill>
                  <a:schemeClr val="dk2"/>
                </a:solidFill>
                <a:latin typeface="Arial"/>
                <a:ea typeface="Arial"/>
                <a:cs typeface="Arial"/>
                <a:sym typeface="Arial"/>
              </a:defRPr>
            </a:lvl5pPr>
            <a:lvl6pPr indent="-349250" lvl="5" marL="2743200" rtl="0" algn="l">
              <a:lnSpc>
                <a:spcPct val="90000"/>
              </a:lnSpc>
              <a:spcBef>
                <a:spcPts val="500"/>
              </a:spcBef>
              <a:spcAft>
                <a:spcPts val="0"/>
              </a:spcAft>
              <a:buClr>
                <a:srgbClr val="B49823"/>
              </a:buClr>
              <a:buSzPts val="1900"/>
              <a:buChar char="•"/>
              <a:defRPr>
                <a:solidFill>
                  <a:schemeClr val="dk2"/>
                </a:solidFill>
              </a:defRPr>
            </a:lvl6pPr>
            <a:lvl7pPr indent="-349250" lvl="6" marL="3200400" rtl="0" algn="l">
              <a:lnSpc>
                <a:spcPct val="90000"/>
              </a:lnSpc>
              <a:spcBef>
                <a:spcPts val="500"/>
              </a:spcBef>
              <a:spcAft>
                <a:spcPts val="0"/>
              </a:spcAft>
              <a:buClr>
                <a:srgbClr val="B49823"/>
              </a:buClr>
              <a:buSzPts val="1900"/>
              <a:buChar char="•"/>
              <a:defRPr>
                <a:solidFill>
                  <a:schemeClr val="dk2"/>
                </a:solidFill>
              </a:defRPr>
            </a:lvl7pPr>
            <a:lvl8pPr indent="-349250" lvl="7" marL="3657600" rtl="0" algn="l">
              <a:lnSpc>
                <a:spcPct val="90000"/>
              </a:lnSpc>
              <a:spcBef>
                <a:spcPts val="500"/>
              </a:spcBef>
              <a:spcAft>
                <a:spcPts val="0"/>
              </a:spcAft>
              <a:buClr>
                <a:srgbClr val="B49823"/>
              </a:buClr>
              <a:buSzPts val="1900"/>
              <a:buChar char="•"/>
              <a:defRPr>
                <a:solidFill>
                  <a:schemeClr val="dk2"/>
                </a:solidFill>
              </a:defRPr>
            </a:lvl8pPr>
            <a:lvl9pPr indent="-349250" lvl="8" marL="4114800" rtl="0" algn="l">
              <a:lnSpc>
                <a:spcPct val="90000"/>
              </a:lnSpc>
              <a:spcBef>
                <a:spcPts val="500"/>
              </a:spcBef>
              <a:spcAft>
                <a:spcPts val="0"/>
              </a:spcAft>
              <a:buClr>
                <a:srgbClr val="B49823"/>
              </a:buClr>
              <a:buSzPts val="1900"/>
              <a:buChar char="•"/>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 Blank- 2 column">
  <p:cSld name="BLANK_2">
    <p:spTree>
      <p:nvGrpSpPr>
        <p:cNvPr id="37" name="Shape 37"/>
        <p:cNvGrpSpPr/>
        <p:nvPr/>
      </p:nvGrpSpPr>
      <p:grpSpPr>
        <a:xfrm>
          <a:off x="0" y="0"/>
          <a:ext cx="0" cy="0"/>
          <a:chOff x="0" y="0"/>
          <a:chExt cx="0" cy="0"/>
        </a:xfrm>
      </p:grpSpPr>
      <p:sp>
        <p:nvSpPr>
          <p:cNvPr id="38" name="Google Shape;38;g11700bc5d3d_0_300"/>
          <p:cNvSpPr txBox="1"/>
          <p:nvPr>
            <p:ph idx="1" type="body"/>
          </p:nvPr>
        </p:nvSpPr>
        <p:spPr>
          <a:xfrm>
            <a:off x="617376" y="1930400"/>
            <a:ext cx="49857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39" name="Google Shape;39;g11700bc5d3d_0_300"/>
          <p:cNvSpPr txBox="1"/>
          <p:nvPr>
            <p:ph idx="2" type="body"/>
          </p:nvPr>
        </p:nvSpPr>
        <p:spPr>
          <a:xfrm>
            <a:off x="6668076" y="1930400"/>
            <a:ext cx="4833300" cy="41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747"/>
              </a:spcBef>
              <a:spcAft>
                <a:spcPts val="0"/>
              </a:spcAft>
              <a:buClr>
                <a:srgbClr val="B49823"/>
              </a:buClr>
              <a:buSzPts val="2800"/>
              <a:buFont typeface="Arial"/>
              <a:buChar char="●"/>
              <a:defRPr b="0" i="0" sz="3733" u="none" cap="none" strike="noStrike">
                <a:solidFill>
                  <a:schemeClr val="lt1"/>
                </a:solidFill>
                <a:latin typeface="Arial"/>
                <a:ea typeface="Arial"/>
                <a:cs typeface="Arial"/>
                <a:sym typeface="Arial"/>
              </a:defRPr>
            </a:lvl1pPr>
            <a:lvl2pPr indent="-381000" lvl="1" marL="914400" marR="0" rtl="0" algn="l">
              <a:lnSpc>
                <a:spcPct val="100000"/>
              </a:lnSpc>
              <a:spcBef>
                <a:spcPts val="640"/>
              </a:spcBef>
              <a:spcAft>
                <a:spcPts val="0"/>
              </a:spcAft>
              <a:buClr>
                <a:srgbClr val="B49823"/>
              </a:buClr>
              <a:buSzPts val="2400"/>
              <a:buFont typeface="Arial"/>
              <a:buChar char="○"/>
              <a:defRPr b="0" i="0" sz="3200" u="none" cap="none" strike="noStrike">
                <a:solidFill>
                  <a:schemeClr val="lt1"/>
                </a:solidFill>
                <a:latin typeface="Arial"/>
                <a:ea typeface="Arial"/>
                <a:cs typeface="Arial"/>
                <a:sym typeface="Arial"/>
              </a:defRPr>
            </a:lvl2pPr>
            <a:lvl3pPr indent="-355600" lvl="2" marL="1371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3pPr>
            <a:lvl4pPr indent="-355600" lvl="3" marL="1828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4pPr>
            <a:lvl5pPr indent="-355600" lvl="4" marL="22860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Arial"/>
                <a:ea typeface="Arial"/>
                <a:cs typeface="Arial"/>
                <a:sym typeface="Arial"/>
              </a:defRPr>
            </a:lvl5pPr>
            <a:lvl6pPr indent="-355600" lvl="5" marL="27432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6pPr>
            <a:lvl7pPr indent="-355600" lvl="6" marL="32004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7pPr>
            <a:lvl8pPr indent="-355600" lvl="7" marL="36576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8pPr>
            <a:lvl9pPr indent="-355600" lvl="8" marL="4114800" marR="0" rtl="0" algn="l">
              <a:lnSpc>
                <a:spcPct val="100000"/>
              </a:lnSpc>
              <a:spcBef>
                <a:spcPts val="533"/>
              </a:spcBef>
              <a:spcAft>
                <a:spcPts val="0"/>
              </a:spcAft>
              <a:buClr>
                <a:srgbClr val="B49823"/>
              </a:buClr>
              <a:buSzPts val="2000"/>
              <a:buFont typeface="Arial"/>
              <a:buChar char="■"/>
              <a:defRPr b="0" i="0" sz="2667" u="none" cap="none" strike="noStrike">
                <a:solidFill>
                  <a:schemeClr val="lt1"/>
                </a:solidFill>
                <a:latin typeface="Calibri"/>
                <a:ea typeface="Calibri"/>
                <a:cs typeface="Calibri"/>
                <a:sym typeface="Calibri"/>
              </a:defRPr>
            </a:lvl9pPr>
          </a:lstStyle>
          <a:p/>
        </p:txBody>
      </p:sp>
      <p:sp>
        <p:nvSpPr>
          <p:cNvPr id="40" name="Google Shape;40;g11700bc5d3d_0_30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b="1"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column">
  <p:cSld name="Blank_3">
    <p:bg>
      <p:bgPr>
        <a:blipFill>
          <a:blip r:embed="rId2">
            <a:alphaModFix amt="0"/>
          </a:blip>
          <a:stretch>
            <a:fillRect/>
          </a:stretch>
        </a:blipFill>
      </p:bgPr>
    </p:bg>
    <p:spTree>
      <p:nvGrpSpPr>
        <p:cNvPr id="41" name="Shape 41"/>
        <p:cNvGrpSpPr/>
        <p:nvPr/>
      </p:nvGrpSpPr>
      <p:grpSpPr>
        <a:xfrm>
          <a:off x="0" y="0"/>
          <a:ext cx="0" cy="0"/>
          <a:chOff x="0" y="0"/>
          <a:chExt cx="0" cy="0"/>
        </a:xfrm>
      </p:grpSpPr>
      <p:pic>
        <p:nvPicPr>
          <p:cNvPr descr="A picture containing graphical user interface&#10;&#10;Description automatically generated" id="42" name="Google Shape;42;g11700bc5d3d_0_937"/>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3" name="Google Shape;43;g11700bc5d3d_0_937"/>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g11700bc5d3d_0_937"/>
          <p:cNvSpPr txBox="1"/>
          <p:nvPr/>
        </p:nvSpPr>
        <p:spPr>
          <a:xfrm>
            <a:off x="482267" y="6356367"/>
            <a:ext cx="83208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2"/>
                </a:solidFill>
              </a:rPr>
              <a:t>Academy Software Foundation Governing Board CONFIDENTIAL</a:t>
            </a:r>
            <a:endParaRPr sz="1200">
              <a:solidFill>
                <a:schemeClr val="dk2"/>
              </a:solidFill>
            </a:endParaRPr>
          </a:p>
        </p:txBody>
      </p:sp>
      <p:sp>
        <p:nvSpPr>
          <p:cNvPr id="45" name="Google Shape;45;g11700bc5d3d_0_937"/>
          <p:cNvSpPr txBox="1"/>
          <p:nvPr>
            <p:ph idx="1" type="body"/>
          </p:nvPr>
        </p:nvSpPr>
        <p:spPr>
          <a:xfrm>
            <a:off x="558276" y="1604764"/>
            <a:ext cx="8244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6" name="Google Shape;46;g11700bc5d3d_0_937"/>
          <p:cNvSpPr txBox="1"/>
          <p:nvPr>
            <p:ph idx="2" type="body"/>
          </p:nvPr>
        </p:nvSpPr>
        <p:spPr>
          <a:xfrm>
            <a:off x="6786175" y="1604764"/>
            <a:ext cx="4803900" cy="31467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1100"/>
              </a:spcBef>
              <a:spcAft>
                <a:spcPts val="0"/>
              </a:spcAft>
              <a:buClr>
                <a:srgbClr val="B49823"/>
              </a:buClr>
              <a:buSzPts val="2800"/>
              <a:buFont typeface="Calibri"/>
              <a:buChar char="●"/>
              <a:defRPr sz="2800">
                <a:solidFill>
                  <a:srgbClr val="7F7F7F"/>
                </a:solidFill>
                <a:latin typeface="Calibri"/>
                <a:ea typeface="Calibri"/>
                <a:cs typeface="Calibri"/>
                <a:sym typeface="Calibri"/>
              </a:defRPr>
            </a:lvl1pPr>
            <a:lvl2pPr indent="-381000" lvl="1" marL="914400" rtl="0" algn="l">
              <a:lnSpc>
                <a:spcPct val="100000"/>
              </a:lnSpc>
              <a:spcBef>
                <a:spcPts val="500"/>
              </a:spcBef>
              <a:spcAft>
                <a:spcPts val="0"/>
              </a:spcAft>
              <a:buClr>
                <a:srgbClr val="B49823"/>
              </a:buClr>
              <a:buSzPts val="2400"/>
              <a:buFont typeface="Calibri"/>
              <a:buChar char="○"/>
              <a:defRPr sz="2400">
                <a:solidFill>
                  <a:srgbClr val="7F7F7F"/>
                </a:solidFill>
                <a:latin typeface="Calibri"/>
                <a:ea typeface="Calibri"/>
                <a:cs typeface="Calibri"/>
                <a:sym typeface="Calibri"/>
              </a:defRPr>
            </a:lvl2pPr>
            <a:lvl3pPr indent="-355600" lvl="2" marL="1371600" rtl="0" algn="l">
              <a:lnSpc>
                <a:spcPct val="100000"/>
              </a:lnSpc>
              <a:spcBef>
                <a:spcPts val="500"/>
              </a:spcBef>
              <a:spcAft>
                <a:spcPts val="0"/>
              </a:spcAft>
              <a:buClr>
                <a:srgbClr val="B49823"/>
              </a:buClr>
              <a:buSzPts val="2000"/>
              <a:buFont typeface="Calibri"/>
              <a:buChar char="■"/>
              <a:defRPr sz="2000">
                <a:solidFill>
                  <a:srgbClr val="7F7F7F"/>
                </a:solidFill>
                <a:latin typeface="Calibri"/>
                <a:ea typeface="Calibri"/>
                <a:cs typeface="Calibri"/>
                <a:sym typeface="Calibri"/>
              </a:defRPr>
            </a:lvl3pPr>
            <a:lvl4pPr indent="-349250" lvl="3" marL="18288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4pPr>
            <a:lvl5pPr indent="-349250" lvl="4" marL="2286000" rtl="0" algn="l">
              <a:lnSpc>
                <a:spcPct val="100000"/>
              </a:lnSpc>
              <a:spcBef>
                <a:spcPts val="500"/>
              </a:spcBef>
              <a:spcAft>
                <a:spcPts val="0"/>
              </a:spcAft>
              <a:buClr>
                <a:srgbClr val="B49823"/>
              </a:buClr>
              <a:buSzPts val="1900"/>
              <a:buFont typeface="Calibri"/>
              <a:buChar char="○"/>
              <a:defRPr>
                <a:solidFill>
                  <a:srgbClr val="7F7F7F"/>
                </a:solidFill>
                <a:latin typeface="Calibri"/>
                <a:ea typeface="Calibri"/>
                <a:cs typeface="Calibri"/>
                <a:sym typeface="Calibri"/>
              </a:defRPr>
            </a:lvl5pPr>
            <a:lvl6pPr indent="-349250" lvl="5" marL="2743200" rtl="0" algn="l">
              <a:lnSpc>
                <a:spcPct val="90000"/>
              </a:lnSpc>
              <a:spcBef>
                <a:spcPts val="500"/>
              </a:spcBef>
              <a:spcAft>
                <a:spcPts val="0"/>
              </a:spcAft>
              <a:buClr>
                <a:srgbClr val="B49823"/>
              </a:buClr>
              <a:buSzPts val="1900"/>
              <a:buFont typeface="Calibri"/>
              <a:buChar char="■"/>
              <a:defRPr>
                <a:solidFill>
                  <a:srgbClr val="7F7F7F"/>
                </a:solidFill>
              </a:defRPr>
            </a:lvl6pPr>
            <a:lvl7pPr indent="-349250" lvl="6" marL="3200400" rtl="0" algn="l">
              <a:lnSpc>
                <a:spcPct val="90000"/>
              </a:lnSpc>
              <a:spcBef>
                <a:spcPts val="500"/>
              </a:spcBef>
              <a:spcAft>
                <a:spcPts val="0"/>
              </a:spcAft>
              <a:buClr>
                <a:srgbClr val="B49823"/>
              </a:buClr>
              <a:buSzPts val="1900"/>
              <a:buFont typeface="Calibri"/>
              <a:buChar char="●"/>
              <a:defRPr>
                <a:solidFill>
                  <a:srgbClr val="7F7F7F"/>
                </a:solidFill>
              </a:defRPr>
            </a:lvl7pPr>
            <a:lvl8pPr indent="-349250" lvl="7" marL="3657600" rtl="0" algn="l">
              <a:lnSpc>
                <a:spcPct val="90000"/>
              </a:lnSpc>
              <a:spcBef>
                <a:spcPts val="500"/>
              </a:spcBef>
              <a:spcAft>
                <a:spcPts val="0"/>
              </a:spcAft>
              <a:buClr>
                <a:srgbClr val="B49823"/>
              </a:buClr>
              <a:buSzPts val="1900"/>
              <a:buFont typeface="Calibri"/>
              <a:buChar char="○"/>
              <a:defRPr>
                <a:solidFill>
                  <a:srgbClr val="7F7F7F"/>
                </a:solidFill>
              </a:defRPr>
            </a:lvl8pPr>
            <a:lvl9pPr indent="-349250" lvl="8" marL="4114800" rtl="0" algn="l">
              <a:lnSpc>
                <a:spcPct val="90000"/>
              </a:lnSpc>
              <a:spcBef>
                <a:spcPts val="500"/>
              </a:spcBef>
              <a:spcAft>
                <a:spcPts val="0"/>
              </a:spcAft>
              <a:buClr>
                <a:srgbClr val="B49823"/>
              </a:buClr>
              <a:buSzPts val="1900"/>
              <a:buFont typeface="Calibri"/>
              <a:buChar char="■"/>
              <a:defRPr>
                <a:solidFill>
                  <a:srgbClr val="7F7F7F"/>
                </a:solidFill>
              </a:defRPr>
            </a:lvl9pPr>
          </a:lstStyle>
          <a:p/>
        </p:txBody>
      </p:sp>
      <p:sp>
        <p:nvSpPr>
          <p:cNvPr id="47" name="Google Shape;47;g11700bc5d3d_0_937"/>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 blank">
  <p:cSld name="Blank_4">
    <p:bg>
      <p:bgPr>
        <a:blipFill>
          <a:blip r:embed="rId2">
            <a:alphaModFix amt="0"/>
          </a:blip>
          <a:stretch>
            <a:fillRect/>
          </a:stretch>
        </a:blipFill>
      </p:bgPr>
    </p:bg>
    <p:spTree>
      <p:nvGrpSpPr>
        <p:cNvPr id="48" name="Shape 48"/>
        <p:cNvGrpSpPr/>
        <p:nvPr/>
      </p:nvGrpSpPr>
      <p:grpSpPr>
        <a:xfrm>
          <a:off x="0" y="0"/>
          <a:ext cx="0" cy="0"/>
          <a:chOff x="0" y="0"/>
          <a:chExt cx="0" cy="0"/>
        </a:xfrm>
      </p:grpSpPr>
      <p:pic>
        <p:nvPicPr>
          <p:cNvPr descr="A picture containing graphical user interface&#10;&#10;Description automatically generated" id="49" name="Google Shape;49;g117e4d82ba8_0_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 name="Google Shape;50;g117e4d82ba8_0_18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17e4d82ba8_0_188"/>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Font typeface="Calibri"/>
              <a:buNone/>
              <a:defRPr sz="3200">
                <a:latin typeface="Calibri"/>
                <a:ea typeface="Calibri"/>
                <a:cs typeface="Calibri"/>
                <a:sym typeface="Calibri"/>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image" Target="../media/image52.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theme" Target="../theme/theme5.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2"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1700bc5d3d_0_58"/>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 name="Google Shape;11;g11700bc5d3d_0_58"/>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1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9250" lvl="3" marL="1828800" marR="0" rtl="0" algn="l">
              <a:lnSpc>
                <a:spcPct val="100000"/>
              </a:lnSpc>
              <a:spcBef>
                <a:spcPts val="500"/>
              </a:spcBef>
              <a:spcAft>
                <a:spcPts val="0"/>
              </a:spcAft>
              <a:buClr>
                <a:srgbClr val="B49823"/>
              </a:buClr>
              <a:buSzPts val="1900"/>
              <a:buFont typeface="Arial"/>
              <a:buChar char="•"/>
              <a:defRPr b="0" i="0" sz="1900" u="none" cap="none" strike="noStrike">
                <a:solidFill>
                  <a:srgbClr val="7F7F7F"/>
                </a:solidFill>
                <a:latin typeface="Arial"/>
                <a:ea typeface="Arial"/>
                <a:cs typeface="Arial"/>
                <a:sym typeface="Arial"/>
              </a:defRPr>
            </a:lvl4pPr>
            <a:lvl5pPr indent="-349250" lvl="4" marL="2286000" marR="0" rtl="0" algn="l">
              <a:lnSpc>
                <a:spcPct val="100000"/>
              </a:lnSpc>
              <a:spcBef>
                <a:spcPts val="500"/>
              </a:spcBef>
              <a:spcAft>
                <a:spcPts val="0"/>
              </a:spcAft>
              <a:buClr>
                <a:srgbClr val="2EB6CF"/>
              </a:buClr>
              <a:buSzPts val="1900"/>
              <a:buFont typeface="Noto Sans Symbols"/>
              <a:buChar char="▪"/>
              <a:defRPr b="0" i="0" sz="1900" u="none" cap="none" strike="noStrike">
                <a:solidFill>
                  <a:srgbClr val="7F7F7F"/>
                </a:solidFill>
                <a:latin typeface="Arial"/>
                <a:ea typeface="Arial"/>
                <a:cs typeface="Arial"/>
                <a:sym typeface="Arial"/>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 name="Google Shape;12;g11700bc5d3d_0_58"/>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 name="Google Shape;13;g11700bc5d3d_0_58"/>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 name="Google Shape;14;g11700bc5d3d_0_58"/>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15" name="Google Shape;15;g11700bc5d3d_0_58"/>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 name="Shape 73"/>
        <p:cNvGrpSpPr/>
        <p:nvPr/>
      </p:nvGrpSpPr>
      <p:grpSpPr>
        <a:xfrm>
          <a:off x="0" y="0"/>
          <a:ext cx="0" cy="0"/>
          <a:chOff x="0" y="0"/>
          <a:chExt cx="0" cy="0"/>
        </a:xfrm>
      </p:grpSpPr>
      <p:sp>
        <p:nvSpPr>
          <p:cNvPr id="74" name="Google Shape;74;g125e828e038_1_164"/>
          <p:cNvSpPr txBox="1"/>
          <p:nvPr>
            <p:ph type="title"/>
          </p:nvPr>
        </p:nvSpPr>
        <p:spPr>
          <a:xfrm>
            <a:off x="838200" y="365126"/>
            <a:ext cx="10515600" cy="6813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g125e828e038_1_164"/>
          <p:cNvSpPr txBox="1"/>
          <p:nvPr>
            <p:ph idx="1" type="body"/>
          </p:nvPr>
        </p:nvSpPr>
        <p:spPr>
          <a:xfrm>
            <a:off x="838200" y="1197204"/>
            <a:ext cx="10515600" cy="49797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g125e828e038_1_164"/>
          <p:cNvSpPr txBox="1"/>
          <p:nvPr>
            <p:ph idx="10" type="dt"/>
          </p:nvPr>
        </p:nvSpPr>
        <p:spPr>
          <a:xfrm>
            <a:off x="9849035" y="6356350"/>
            <a:ext cx="822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7" name="Google Shape;77;g125e828e038_1_164"/>
          <p:cNvSpPr txBox="1"/>
          <p:nvPr>
            <p:ph idx="11" type="ftr"/>
          </p:nvPr>
        </p:nvSpPr>
        <p:spPr>
          <a:xfrm>
            <a:off x="5663214"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8" name="Google Shape;78;g125e828e038_1_164"/>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ackground pattern&#10;&#10;Description automatically generated" id="79" name="Google Shape;79;g125e828e038_1_164"/>
          <p:cNvPicPr preferRelativeResize="0"/>
          <p:nvPr/>
        </p:nvPicPr>
        <p:blipFill rotWithShape="1">
          <a:blip r:embed="rId1">
            <a:alphaModFix/>
          </a:blip>
          <a:srcRect b="0" l="0" r="0" t="0"/>
          <a:stretch/>
        </p:blipFill>
        <p:spPr>
          <a:xfrm>
            <a:off x="0" y="0"/>
            <a:ext cx="12192000" cy="68579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7" name="Shape 267"/>
        <p:cNvGrpSpPr/>
        <p:nvPr/>
      </p:nvGrpSpPr>
      <p:grpSpPr>
        <a:xfrm>
          <a:off x="0" y="0"/>
          <a:ext cx="0" cy="0"/>
          <a:chOff x="0" y="0"/>
          <a:chExt cx="0" cy="0"/>
        </a:xfrm>
      </p:grpSpPr>
      <p:sp>
        <p:nvSpPr>
          <p:cNvPr id="268" name="Google Shape;268;g2039c3b2db5_0_378"/>
          <p:cNvSpPr txBox="1"/>
          <p:nvPr>
            <p:ph type="title"/>
          </p:nvPr>
        </p:nvSpPr>
        <p:spPr>
          <a:xfrm>
            <a:off x="609600" y="274639"/>
            <a:ext cx="10972800" cy="718500"/>
          </a:xfrm>
          <a:prstGeom prst="rect">
            <a:avLst/>
          </a:prstGeom>
          <a:noFill/>
          <a:ln>
            <a:noFill/>
          </a:ln>
        </p:spPr>
        <p:txBody>
          <a:bodyPr anchorCtr="0" anchor="ctr" bIns="60925" lIns="121900" spcFirstLastPara="1" rIns="121900" wrap="square" tIns="60925">
            <a:noAutofit/>
          </a:bodyPr>
          <a:lstStyle>
            <a:lvl1pPr lvl="0" marR="0" rtl="0" algn="l">
              <a:lnSpc>
                <a:spcPct val="100000"/>
              </a:lnSpc>
              <a:spcBef>
                <a:spcPts val="0"/>
              </a:spcBef>
              <a:spcAft>
                <a:spcPts val="0"/>
              </a:spcAft>
              <a:buClr>
                <a:schemeClr val="lt1"/>
              </a:buClr>
              <a:buSzPts val="5100"/>
              <a:buFont typeface="Arial"/>
              <a:buNone/>
              <a:defRPr b="0" i="0" sz="5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269" name="Google Shape;269;g2039c3b2db5_0_378"/>
          <p:cNvSpPr txBox="1"/>
          <p:nvPr>
            <p:ph idx="1" type="body"/>
          </p:nvPr>
        </p:nvSpPr>
        <p:spPr>
          <a:xfrm>
            <a:off x="609600" y="1600201"/>
            <a:ext cx="10972800" cy="4303500"/>
          </a:xfrm>
          <a:prstGeom prst="rect">
            <a:avLst/>
          </a:prstGeom>
          <a:noFill/>
          <a:ln>
            <a:noFill/>
          </a:ln>
        </p:spPr>
        <p:txBody>
          <a:bodyPr anchorCtr="0" anchor="t" bIns="60925" lIns="121900" spcFirstLastPara="1" rIns="121900" wrap="square" tIns="60925">
            <a:normAutofit/>
          </a:bodyPr>
          <a:lstStyle>
            <a:lvl1pPr indent="-501650" lvl="0" marL="457200" marR="0" rtl="0" algn="l">
              <a:lnSpc>
                <a:spcPct val="100000"/>
              </a:lnSpc>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96.png"/><Relationship Id="rId4" Type="http://schemas.openxmlformats.org/officeDocument/2006/relationships/hyperlink" Target="http://report.aswf.io" TargetMode="External"/><Relationship Id="rId5" Type="http://schemas.openxmlformats.org/officeDocument/2006/relationships/image" Target="../media/image1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9.png"/><Relationship Id="rId4" Type="http://schemas.openxmlformats.org/officeDocument/2006/relationships/image" Target="../media/image1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191.png"/><Relationship Id="rId4" Type="http://schemas.openxmlformats.org/officeDocument/2006/relationships/image" Target="../media/image1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0.png"/><Relationship Id="rId4" Type="http://schemas.openxmlformats.org/officeDocument/2006/relationships/image" Target="../media/image185.png"/><Relationship Id="rId5" Type="http://schemas.openxmlformats.org/officeDocument/2006/relationships/image" Target="../media/image1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195.jpg"/><Relationship Id="rId9" Type="http://schemas.openxmlformats.org/officeDocument/2006/relationships/image" Target="../media/image201.jpg"/><Relationship Id="rId5" Type="http://schemas.openxmlformats.org/officeDocument/2006/relationships/image" Target="../media/image197.jpg"/><Relationship Id="rId6" Type="http://schemas.openxmlformats.org/officeDocument/2006/relationships/image" Target="../media/image205.jpg"/><Relationship Id="rId7" Type="http://schemas.openxmlformats.org/officeDocument/2006/relationships/image" Target="../media/image198.png"/><Relationship Id="rId8" Type="http://schemas.openxmlformats.org/officeDocument/2006/relationships/image" Target="../media/image235.jpg"/><Relationship Id="rId20" Type="http://schemas.openxmlformats.org/officeDocument/2006/relationships/image" Target="../media/image203.jpg"/><Relationship Id="rId22" Type="http://schemas.openxmlformats.org/officeDocument/2006/relationships/image" Target="../media/image210.jpg"/><Relationship Id="rId21" Type="http://schemas.openxmlformats.org/officeDocument/2006/relationships/image" Target="../media/image213.jpg"/><Relationship Id="rId24" Type="http://schemas.openxmlformats.org/officeDocument/2006/relationships/image" Target="../media/image209.jpg"/><Relationship Id="rId23" Type="http://schemas.openxmlformats.org/officeDocument/2006/relationships/image" Target="../media/image207.jpg"/><Relationship Id="rId26" Type="http://schemas.openxmlformats.org/officeDocument/2006/relationships/image" Target="../media/image223.jpg"/><Relationship Id="rId25" Type="http://schemas.openxmlformats.org/officeDocument/2006/relationships/image" Target="../media/image237.jpg"/><Relationship Id="rId27" Type="http://schemas.openxmlformats.org/officeDocument/2006/relationships/image" Target="../media/image215.jpg"/><Relationship Id="rId11" Type="http://schemas.openxmlformats.org/officeDocument/2006/relationships/image" Target="../media/image232.jpg"/><Relationship Id="rId10" Type="http://schemas.openxmlformats.org/officeDocument/2006/relationships/image" Target="../media/image200.jpg"/><Relationship Id="rId13" Type="http://schemas.openxmlformats.org/officeDocument/2006/relationships/image" Target="../media/image199.png"/><Relationship Id="rId12" Type="http://schemas.openxmlformats.org/officeDocument/2006/relationships/image" Target="../media/image220.jpg"/><Relationship Id="rId15" Type="http://schemas.openxmlformats.org/officeDocument/2006/relationships/image" Target="../media/image211.jpg"/><Relationship Id="rId14" Type="http://schemas.openxmlformats.org/officeDocument/2006/relationships/image" Target="../media/image224.jpg"/><Relationship Id="rId17" Type="http://schemas.openxmlformats.org/officeDocument/2006/relationships/image" Target="../media/image204.png"/><Relationship Id="rId16" Type="http://schemas.openxmlformats.org/officeDocument/2006/relationships/image" Target="../media/image206.jpg"/><Relationship Id="rId19" Type="http://schemas.openxmlformats.org/officeDocument/2006/relationships/image" Target="../media/image208.jpg"/><Relationship Id="rId18" Type="http://schemas.openxmlformats.org/officeDocument/2006/relationships/image" Target="../media/image20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4.png"/><Relationship Id="rId4" Type="http://schemas.openxmlformats.org/officeDocument/2006/relationships/image" Target="../media/image227.png"/><Relationship Id="rId9" Type="http://schemas.openxmlformats.org/officeDocument/2006/relationships/image" Target="../media/image226.jpg"/><Relationship Id="rId5" Type="http://schemas.openxmlformats.org/officeDocument/2006/relationships/image" Target="../media/image217.jpg"/><Relationship Id="rId6" Type="http://schemas.openxmlformats.org/officeDocument/2006/relationships/image" Target="../media/image198.png"/><Relationship Id="rId7" Type="http://schemas.openxmlformats.org/officeDocument/2006/relationships/image" Target="../media/image219.jpg"/><Relationship Id="rId8" Type="http://schemas.openxmlformats.org/officeDocument/2006/relationships/image" Target="../media/image222.jpg"/><Relationship Id="rId20" Type="http://schemas.openxmlformats.org/officeDocument/2006/relationships/image" Target="../media/image210.jpg"/><Relationship Id="rId22" Type="http://schemas.openxmlformats.org/officeDocument/2006/relationships/image" Target="../media/image268.jpg"/><Relationship Id="rId21" Type="http://schemas.openxmlformats.org/officeDocument/2006/relationships/image" Target="../media/image228.jpg"/><Relationship Id="rId24" Type="http://schemas.openxmlformats.org/officeDocument/2006/relationships/image" Target="../media/image231.jpg"/><Relationship Id="rId23" Type="http://schemas.openxmlformats.org/officeDocument/2006/relationships/image" Target="../media/image236.jpg"/><Relationship Id="rId26" Type="http://schemas.openxmlformats.org/officeDocument/2006/relationships/image" Target="../media/image239.png"/><Relationship Id="rId25" Type="http://schemas.openxmlformats.org/officeDocument/2006/relationships/image" Target="../media/image240.jpg"/><Relationship Id="rId27" Type="http://schemas.openxmlformats.org/officeDocument/2006/relationships/image" Target="../media/image234.png"/><Relationship Id="rId11" Type="http://schemas.openxmlformats.org/officeDocument/2006/relationships/image" Target="../media/image216.jpg"/><Relationship Id="rId10" Type="http://schemas.openxmlformats.org/officeDocument/2006/relationships/image" Target="../media/image218.jpg"/><Relationship Id="rId13" Type="http://schemas.openxmlformats.org/officeDocument/2006/relationships/image" Target="../media/image199.png"/><Relationship Id="rId12" Type="http://schemas.openxmlformats.org/officeDocument/2006/relationships/image" Target="../media/image225.jpg"/><Relationship Id="rId15" Type="http://schemas.openxmlformats.org/officeDocument/2006/relationships/image" Target="../media/image233.jpg"/><Relationship Id="rId14" Type="http://schemas.openxmlformats.org/officeDocument/2006/relationships/image" Target="../media/image221.jpg"/><Relationship Id="rId17" Type="http://schemas.openxmlformats.org/officeDocument/2006/relationships/image" Target="../media/image229.jpg"/><Relationship Id="rId16" Type="http://schemas.openxmlformats.org/officeDocument/2006/relationships/image" Target="../media/image230.png"/><Relationship Id="rId19" Type="http://schemas.openxmlformats.org/officeDocument/2006/relationships/image" Target="../media/image238.jpg"/><Relationship Id="rId18" Type="http://schemas.openxmlformats.org/officeDocument/2006/relationships/image" Target="../media/image28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49.png"/><Relationship Id="rId5" Type="http://schemas.openxmlformats.org/officeDocument/2006/relationships/image" Target="../media/image256.png"/><Relationship Id="rId6" Type="http://schemas.openxmlformats.org/officeDocument/2006/relationships/image" Target="../media/image248.png"/><Relationship Id="rId7" Type="http://schemas.openxmlformats.org/officeDocument/2006/relationships/image" Target="../media/image242.png"/><Relationship Id="rId8" Type="http://schemas.openxmlformats.org/officeDocument/2006/relationships/image" Target="../media/image244.png"/><Relationship Id="rId11" Type="http://schemas.openxmlformats.org/officeDocument/2006/relationships/image" Target="../media/image258.png"/><Relationship Id="rId10" Type="http://schemas.openxmlformats.org/officeDocument/2006/relationships/image" Target="../media/image2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241.png"/><Relationship Id="rId4" Type="http://schemas.openxmlformats.org/officeDocument/2006/relationships/image" Target="../media/image247.png"/><Relationship Id="rId9" Type="http://schemas.openxmlformats.org/officeDocument/2006/relationships/image" Target="../media/image253.png"/><Relationship Id="rId5" Type="http://schemas.openxmlformats.org/officeDocument/2006/relationships/image" Target="../media/image271.png"/><Relationship Id="rId6" Type="http://schemas.openxmlformats.org/officeDocument/2006/relationships/image" Target="../media/image243.png"/><Relationship Id="rId7" Type="http://schemas.openxmlformats.org/officeDocument/2006/relationships/image" Target="../media/image245.png"/><Relationship Id="rId8" Type="http://schemas.openxmlformats.org/officeDocument/2006/relationships/image" Target="../media/image250.png"/><Relationship Id="rId11" Type="http://schemas.openxmlformats.org/officeDocument/2006/relationships/image" Target="../media/image252.png"/><Relationship Id="rId10" Type="http://schemas.openxmlformats.org/officeDocument/2006/relationships/image" Target="../media/image254.png"/><Relationship Id="rId13" Type="http://schemas.openxmlformats.org/officeDocument/2006/relationships/image" Target="../media/image257.png"/><Relationship Id="rId12" Type="http://schemas.openxmlformats.org/officeDocument/2006/relationships/image" Target="../media/image261.png"/><Relationship Id="rId15" Type="http://schemas.openxmlformats.org/officeDocument/2006/relationships/image" Target="../media/image255.png"/><Relationship Id="rId14" Type="http://schemas.openxmlformats.org/officeDocument/2006/relationships/image" Target="../media/image2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l.aswf.io/" TargetMode="External"/><Relationship Id="rId4" Type="http://schemas.openxmlformats.org/officeDocument/2006/relationships/image" Target="../media/image2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6.png"/><Relationship Id="rId4" Type="http://schemas.openxmlformats.org/officeDocument/2006/relationships/image" Target="../media/image254.png"/><Relationship Id="rId9" Type="http://schemas.openxmlformats.org/officeDocument/2006/relationships/image" Target="../media/image250.png"/><Relationship Id="rId5" Type="http://schemas.openxmlformats.org/officeDocument/2006/relationships/image" Target="../media/image252.png"/><Relationship Id="rId6" Type="http://schemas.openxmlformats.org/officeDocument/2006/relationships/image" Target="../media/image257.png"/><Relationship Id="rId7" Type="http://schemas.openxmlformats.org/officeDocument/2006/relationships/image" Target="../media/image269.png"/><Relationship Id="rId8" Type="http://schemas.openxmlformats.org/officeDocument/2006/relationships/image" Target="../media/image272.png"/><Relationship Id="rId11" Type="http://schemas.openxmlformats.org/officeDocument/2006/relationships/image" Target="../media/image267.png"/><Relationship Id="rId10" Type="http://schemas.openxmlformats.org/officeDocument/2006/relationships/image" Target="../media/image263.png"/><Relationship Id="rId13" Type="http://schemas.openxmlformats.org/officeDocument/2006/relationships/image" Target="../media/image280.png"/><Relationship Id="rId12" Type="http://schemas.openxmlformats.org/officeDocument/2006/relationships/image" Target="../media/image241.png"/><Relationship Id="rId15" Type="http://schemas.openxmlformats.org/officeDocument/2006/relationships/image" Target="../media/image255.png"/><Relationship Id="rId14" Type="http://schemas.openxmlformats.org/officeDocument/2006/relationships/image" Target="../media/image2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63.png"/><Relationship Id="rId4" Type="http://schemas.openxmlformats.org/officeDocument/2006/relationships/image" Target="../media/image286.jpg"/><Relationship Id="rId5" Type="http://schemas.openxmlformats.org/officeDocument/2006/relationships/image" Target="../media/image282.png"/><Relationship Id="rId6" Type="http://schemas.openxmlformats.org/officeDocument/2006/relationships/hyperlink" Target="https://openvdb.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93.png"/><Relationship Id="rId4" Type="http://schemas.openxmlformats.org/officeDocument/2006/relationships/image" Target="../media/image290.png"/><Relationship Id="rId5" Type="http://schemas.openxmlformats.org/officeDocument/2006/relationships/image" Target="../media/image287.jpg"/><Relationship Id="rId6" Type="http://schemas.openxmlformats.org/officeDocument/2006/relationships/image" Target="../media/image250.png"/><Relationship Id="rId7" Type="http://schemas.openxmlformats.org/officeDocument/2006/relationships/hyperlink" Target="https://opencolorio.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96.png"/><Relationship Id="rId4" Type="http://schemas.openxmlformats.org/officeDocument/2006/relationships/image" Target="../media/image284.jpg"/><Relationship Id="rId5" Type="http://schemas.openxmlformats.org/officeDocument/2006/relationships/image" Target="../media/image245.png"/><Relationship Id="rId6" Type="http://schemas.openxmlformats.org/officeDocument/2006/relationships/hyperlink" Target="https://opencue.i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85.jpg"/><Relationship Id="rId4" Type="http://schemas.openxmlformats.org/officeDocument/2006/relationships/image" Target="../media/image289.jpg"/><Relationship Id="rId5" Type="http://schemas.openxmlformats.org/officeDocument/2006/relationships/image" Target="../media/image241.png"/><Relationship Id="rId6" Type="http://schemas.openxmlformats.org/officeDocument/2006/relationships/hyperlink" Target="https://openexr.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88.jpg"/><Relationship Id="rId4" Type="http://schemas.openxmlformats.org/officeDocument/2006/relationships/hyperlink" Target="https://opentimeline.io" TargetMode="External"/><Relationship Id="rId5" Type="http://schemas.openxmlformats.org/officeDocument/2006/relationships/image" Target="../media/image2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98.jpg"/><Relationship Id="rId4" Type="http://schemas.openxmlformats.org/officeDocument/2006/relationships/image" Target="../media/image303.jpg"/><Relationship Id="rId5" Type="http://schemas.openxmlformats.org/officeDocument/2006/relationships/image" Target="../media/image280.png"/><Relationship Id="rId6" Type="http://schemas.openxmlformats.org/officeDocument/2006/relationships/hyperlink" Target="https://openshadinglanguage.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47.png"/><Relationship Id="rId4" Type="http://schemas.openxmlformats.org/officeDocument/2006/relationships/hyperlink" Target="https://materialx.org" TargetMode="External"/><Relationship Id="rId5" Type="http://schemas.openxmlformats.org/officeDocument/2006/relationships/image" Target="../media/image3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00.png"/><Relationship Id="rId4" Type="http://schemas.openxmlformats.org/officeDocument/2006/relationships/hyperlink" Target="https://rez-project.io" TargetMode="External"/><Relationship Id="rId5" Type="http://schemas.openxmlformats.org/officeDocument/2006/relationships/image" Target="../media/image301.png"/><Relationship Id="rId6" Type="http://schemas.openxmlformats.org/officeDocument/2006/relationships/image" Target="../media/image2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hyperlink" Target="https://rawtoaces.org" TargetMode="External"/><Relationship Id="rId4" Type="http://schemas.openxmlformats.org/officeDocument/2006/relationships/image" Target="../media/image2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269.png"/><Relationship Id="rId4" Type="http://schemas.openxmlformats.org/officeDocument/2006/relationships/hyperlink" Target="http://openeffects.org/" TargetMode="External"/><Relationship Id="rId5" Type="http://schemas.openxmlformats.org/officeDocument/2006/relationships/image" Target="../media/image3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299.png"/><Relationship Id="rId4" Type="http://schemas.openxmlformats.org/officeDocument/2006/relationships/image" Target="../media/image308.png"/><Relationship Id="rId5" Type="http://schemas.openxmlformats.org/officeDocument/2006/relationships/image" Target="../media/image304.png"/><Relationship Id="rId6" Type="http://schemas.openxmlformats.org/officeDocument/2006/relationships/image" Target="../media/image309.png"/><Relationship Id="rId7" Type="http://schemas.openxmlformats.org/officeDocument/2006/relationships/image" Target="../media/image252.png"/><Relationship Id="rId8" Type="http://schemas.openxmlformats.org/officeDocument/2006/relationships/hyperlink" Target="https://dpel.aswf.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hyperlink" Target="https://openassetio.org" TargetMode="External"/><Relationship Id="rId4" Type="http://schemas.openxmlformats.org/officeDocument/2006/relationships/image" Target="../media/image320.png"/><Relationship Id="rId9" Type="http://schemas.openxmlformats.org/officeDocument/2006/relationships/image" Target="../media/image321.jpg"/><Relationship Id="rId5" Type="http://schemas.openxmlformats.org/officeDocument/2006/relationships/image" Target="../media/image306.png"/><Relationship Id="rId6" Type="http://schemas.openxmlformats.org/officeDocument/2006/relationships/image" Target="../media/image313.png"/><Relationship Id="rId7" Type="http://schemas.openxmlformats.org/officeDocument/2006/relationships/image" Target="../media/image315.png"/><Relationship Id="rId8" Type="http://schemas.openxmlformats.org/officeDocument/2006/relationships/image" Target="../media/image312.png"/><Relationship Id="rId11" Type="http://schemas.openxmlformats.org/officeDocument/2006/relationships/image" Target="../media/image310.jpg"/><Relationship Id="rId10" Type="http://schemas.openxmlformats.org/officeDocument/2006/relationships/image" Target="../media/image323.jpg"/><Relationship Id="rId13" Type="http://schemas.openxmlformats.org/officeDocument/2006/relationships/image" Target="../media/image330.jpg"/><Relationship Id="rId12" Type="http://schemas.openxmlformats.org/officeDocument/2006/relationships/image" Target="../media/image317.jpg"/><Relationship Id="rId15" Type="http://schemas.openxmlformats.org/officeDocument/2006/relationships/image" Target="../media/image311.jpg"/><Relationship Id="rId14" Type="http://schemas.openxmlformats.org/officeDocument/2006/relationships/image" Target="../media/image324.png"/><Relationship Id="rId17" Type="http://schemas.openxmlformats.org/officeDocument/2006/relationships/image" Target="../media/image326.png"/><Relationship Id="rId16" Type="http://schemas.openxmlformats.org/officeDocument/2006/relationships/image" Target="../media/image325.jpg"/><Relationship Id="rId19" Type="http://schemas.openxmlformats.org/officeDocument/2006/relationships/image" Target="../media/image329.jpg"/><Relationship Id="rId18" Type="http://schemas.openxmlformats.org/officeDocument/2006/relationships/image" Target="../media/image3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hyperlink" Target="https://openreviewinitiative.org" TargetMode="External"/><Relationship Id="rId4" Type="http://schemas.openxmlformats.org/officeDocument/2006/relationships/hyperlink" Target="http://drive.google.com/file/d/1P1P3KvlewoaGhEGsYxYQ0DHnZsV5uCnz/view" TargetMode="External"/><Relationship Id="rId5" Type="http://schemas.openxmlformats.org/officeDocument/2006/relationships/image" Target="../media/image318.jpg"/><Relationship Id="rId6" Type="http://schemas.openxmlformats.org/officeDocument/2006/relationships/image" Target="../media/image328.jpg"/><Relationship Id="rId7" Type="http://schemas.openxmlformats.org/officeDocument/2006/relationships/image" Target="../media/image2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aswf.io/engagement/" TargetMode="External"/><Relationship Id="rId4" Type="http://schemas.openxmlformats.org/officeDocument/2006/relationships/image" Target="../media/image3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121.png"/><Relationship Id="rId84" Type="http://schemas.openxmlformats.org/officeDocument/2006/relationships/image" Target="../media/image168.png"/><Relationship Id="rId83" Type="http://schemas.openxmlformats.org/officeDocument/2006/relationships/image" Target="../media/image170.png"/><Relationship Id="rId42" Type="http://schemas.openxmlformats.org/officeDocument/2006/relationships/image" Target="../media/image141.png"/><Relationship Id="rId86" Type="http://schemas.openxmlformats.org/officeDocument/2006/relationships/image" Target="../media/image175.png"/><Relationship Id="rId41" Type="http://schemas.openxmlformats.org/officeDocument/2006/relationships/image" Target="../media/image122.png"/><Relationship Id="rId85" Type="http://schemas.openxmlformats.org/officeDocument/2006/relationships/image" Target="../media/image171.png"/><Relationship Id="rId44" Type="http://schemas.openxmlformats.org/officeDocument/2006/relationships/image" Target="../media/image129.png"/><Relationship Id="rId88" Type="http://schemas.openxmlformats.org/officeDocument/2006/relationships/image" Target="../media/image169.png"/><Relationship Id="rId43" Type="http://schemas.openxmlformats.org/officeDocument/2006/relationships/image" Target="../media/image127.png"/><Relationship Id="rId87" Type="http://schemas.openxmlformats.org/officeDocument/2006/relationships/image" Target="../media/image167.png"/><Relationship Id="rId46" Type="http://schemas.openxmlformats.org/officeDocument/2006/relationships/image" Target="../media/image131.png"/><Relationship Id="rId45" Type="http://schemas.openxmlformats.org/officeDocument/2006/relationships/image" Target="../media/image132.png"/><Relationship Id="rId89" Type="http://schemas.openxmlformats.org/officeDocument/2006/relationships/image" Target="../media/image180.png"/><Relationship Id="rId80" Type="http://schemas.openxmlformats.org/officeDocument/2006/relationships/image" Target="../media/image159.png"/><Relationship Id="rId82" Type="http://schemas.openxmlformats.org/officeDocument/2006/relationships/image" Target="../media/image173.png"/><Relationship Id="rId81" Type="http://schemas.openxmlformats.org/officeDocument/2006/relationships/image" Target="../media/image165.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3.jpg"/><Relationship Id="rId4" Type="http://schemas.openxmlformats.org/officeDocument/2006/relationships/image" Target="../media/image81.png"/><Relationship Id="rId9" Type="http://schemas.openxmlformats.org/officeDocument/2006/relationships/image" Target="../media/image92.png"/><Relationship Id="rId48" Type="http://schemas.openxmlformats.org/officeDocument/2006/relationships/image" Target="../media/image130.png"/><Relationship Id="rId47" Type="http://schemas.openxmlformats.org/officeDocument/2006/relationships/image" Target="../media/image137.png"/><Relationship Id="rId49" Type="http://schemas.openxmlformats.org/officeDocument/2006/relationships/image" Target="../media/image133.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91.png"/><Relationship Id="rId8" Type="http://schemas.openxmlformats.org/officeDocument/2006/relationships/image" Target="../media/image99.png"/><Relationship Id="rId73" Type="http://schemas.openxmlformats.org/officeDocument/2006/relationships/image" Target="../media/image160.png"/><Relationship Id="rId72" Type="http://schemas.openxmlformats.org/officeDocument/2006/relationships/image" Target="../media/image156.png"/><Relationship Id="rId31" Type="http://schemas.openxmlformats.org/officeDocument/2006/relationships/image" Target="../media/image111.png"/><Relationship Id="rId75" Type="http://schemas.openxmlformats.org/officeDocument/2006/relationships/image" Target="../media/image157.png"/><Relationship Id="rId30" Type="http://schemas.openxmlformats.org/officeDocument/2006/relationships/image" Target="../media/image107.png"/><Relationship Id="rId74" Type="http://schemas.openxmlformats.org/officeDocument/2006/relationships/image" Target="../media/image153.png"/><Relationship Id="rId33" Type="http://schemas.openxmlformats.org/officeDocument/2006/relationships/image" Target="../media/image113.png"/><Relationship Id="rId77" Type="http://schemas.openxmlformats.org/officeDocument/2006/relationships/image" Target="../media/image161.png"/><Relationship Id="rId32" Type="http://schemas.openxmlformats.org/officeDocument/2006/relationships/image" Target="../media/image119.jpg"/><Relationship Id="rId76" Type="http://schemas.openxmlformats.org/officeDocument/2006/relationships/image" Target="../media/image164.png"/><Relationship Id="rId35" Type="http://schemas.openxmlformats.org/officeDocument/2006/relationships/image" Target="../media/image116.png"/><Relationship Id="rId79" Type="http://schemas.openxmlformats.org/officeDocument/2006/relationships/image" Target="../media/image162.png"/><Relationship Id="rId34" Type="http://schemas.openxmlformats.org/officeDocument/2006/relationships/image" Target="../media/image120.png"/><Relationship Id="rId78" Type="http://schemas.openxmlformats.org/officeDocument/2006/relationships/image" Target="../media/image166.png"/><Relationship Id="rId71" Type="http://schemas.openxmlformats.org/officeDocument/2006/relationships/image" Target="../media/image158.png"/><Relationship Id="rId70" Type="http://schemas.openxmlformats.org/officeDocument/2006/relationships/image" Target="../media/image163.png"/><Relationship Id="rId37" Type="http://schemas.openxmlformats.org/officeDocument/2006/relationships/image" Target="../media/image126.png"/><Relationship Id="rId36" Type="http://schemas.openxmlformats.org/officeDocument/2006/relationships/image" Target="../media/image115.png"/><Relationship Id="rId39" Type="http://schemas.openxmlformats.org/officeDocument/2006/relationships/image" Target="../media/image125.png"/><Relationship Id="rId38" Type="http://schemas.openxmlformats.org/officeDocument/2006/relationships/image" Target="../media/image124.png"/><Relationship Id="rId62" Type="http://schemas.openxmlformats.org/officeDocument/2006/relationships/image" Target="../media/image152.png"/><Relationship Id="rId61" Type="http://schemas.openxmlformats.org/officeDocument/2006/relationships/image" Target="../media/image142.png"/><Relationship Id="rId20" Type="http://schemas.openxmlformats.org/officeDocument/2006/relationships/image" Target="../media/image101.png"/><Relationship Id="rId64" Type="http://schemas.openxmlformats.org/officeDocument/2006/relationships/image" Target="../media/image147.png"/><Relationship Id="rId63" Type="http://schemas.openxmlformats.org/officeDocument/2006/relationships/image" Target="../media/image155.png"/><Relationship Id="rId22" Type="http://schemas.openxmlformats.org/officeDocument/2006/relationships/image" Target="../media/image104.png"/><Relationship Id="rId66" Type="http://schemas.openxmlformats.org/officeDocument/2006/relationships/image" Target="../media/image150.png"/><Relationship Id="rId21" Type="http://schemas.openxmlformats.org/officeDocument/2006/relationships/image" Target="../media/image106.png"/><Relationship Id="rId65" Type="http://schemas.openxmlformats.org/officeDocument/2006/relationships/image" Target="../media/image193.png"/><Relationship Id="rId24" Type="http://schemas.openxmlformats.org/officeDocument/2006/relationships/image" Target="../media/image103.png"/><Relationship Id="rId68" Type="http://schemas.openxmlformats.org/officeDocument/2006/relationships/image" Target="../media/image148.png"/><Relationship Id="rId23" Type="http://schemas.openxmlformats.org/officeDocument/2006/relationships/image" Target="../media/image102.png"/><Relationship Id="rId67" Type="http://schemas.openxmlformats.org/officeDocument/2006/relationships/image" Target="../media/image151.png"/><Relationship Id="rId60" Type="http://schemas.openxmlformats.org/officeDocument/2006/relationships/image" Target="../media/image144.png"/><Relationship Id="rId26" Type="http://schemas.openxmlformats.org/officeDocument/2006/relationships/image" Target="../media/image110.png"/><Relationship Id="rId25" Type="http://schemas.openxmlformats.org/officeDocument/2006/relationships/image" Target="../media/image108.png"/><Relationship Id="rId69" Type="http://schemas.openxmlformats.org/officeDocument/2006/relationships/image" Target="../media/image154.png"/><Relationship Id="rId28" Type="http://schemas.openxmlformats.org/officeDocument/2006/relationships/image" Target="../media/image112.png"/><Relationship Id="rId27" Type="http://schemas.openxmlformats.org/officeDocument/2006/relationships/image" Target="../media/image114.png"/><Relationship Id="rId29" Type="http://schemas.openxmlformats.org/officeDocument/2006/relationships/image" Target="../media/image118.png"/><Relationship Id="rId51" Type="http://schemas.openxmlformats.org/officeDocument/2006/relationships/image" Target="../media/image128.png"/><Relationship Id="rId95" Type="http://schemas.openxmlformats.org/officeDocument/2006/relationships/image" Target="../media/image184.png"/><Relationship Id="rId50" Type="http://schemas.openxmlformats.org/officeDocument/2006/relationships/image" Target="../media/image138.png"/><Relationship Id="rId94" Type="http://schemas.openxmlformats.org/officeDocument/2006/relationships/image" Target="../media/image176.png"/><Relationship Id="rId53" Type="http://schemas.openxmlformats.org/officeDocument/2006/relationships/image" Target="../media/image136.png"/><Relationship Id="rId52" Type="http://schemas.openxmlformats.org/officeDocument/2006/relationships/image" Target="../media/image134.png"/><Relationship Id="rId11" Type="http://schemas.openxmlformats.org/officeDocument/2006/relationships/image" Target="../media/image89.png"/><Relationship Id="rId55" Type="http://schemas.openxmlformats.org/officeDocument/2006/relationships/image" Target="../media/image139.png"/><Relationship Id="rId10" Type="http://schemas.openxmlformats.org/officeDocument/2006/relationships/image" Target="../media/image94.png"/><Relationship Id="rId54" Type="http://schemas.openxmlformats.org/officeDocument/2006/relationships/image" Target="../media/image140.png"/><Relationship Id="rId13" Type="http://schemas.openxmlformats.org/officeDocument/2006/relationships/image" Target="../media/image98.png"/><Relationship Id="rId57" Type="http://schemas.openxmlformats.org/officeDocument/2006/relationships/image" Target="../media/image143.png"/><Relationship Id="rId12" Type="http://schemas.openxmlformats.org/officeDocument/2006/relationships/image" Target="../media/image96.png"/><Relationship Id="rId56" Type="http://schemas.openxmlformats.org/officeDocument/2006/relationships/image" Target="../media/image135.png"/><Relationship Id="rId91" Type="http://schemas.openxmlformats.org/officeDocument/2006/relationships/image" Target="../media/image179.png"/><Relationship Id="rId90" Type="http://schemas.openxmlformats.org/officeDocument/2006/relationships/image" Target="../media/image174.png"/><Relationship Id="rId93" Type="http://schemas.openxmlformats.org/officeDocument/2006/relationships/image" Target="../media/image177.png"/><Relationship Id="rId92" Type="http://schemas.openxmlformats.org/officeDocument/2006/relationships/image" Target="../media/image178.png"/><Relationship Id="rId15" Type="http://schemas.openxmlformats.org/officeDocument/2006/relationships/image" Target="../media/image95.png"/><Relationship Id="rId59" Type="http://schemas.openxmlformats.org/officeDocument/2006/relationships/image" Target="../media/image145.png"/><Relationship Id="rId14" Type="http://schemas.openxmlformats.org/officeDocument/2006/relationships/image" Target="../media/image97.png"/><Relationship Id="rId58" Type="http://schemas.openxmlformats.org/officeDocument/2006/relationships/image" Target="../media/image146.png"/><Relationship Id="rId17" Type="http://schemas.openxmlformats.org/officeDocument/2006/relationships/image" Target="../media/image109.png"/><Relationship Id="rId16" Type="http://schemas.openxmlformats.org/officeDocument/2006/relationships/image" Target="../media/image105.png"/><Relationship Id="rId19" Type="http://schemas.openxmlformats.org/officeDocument/2006/relationships/image" Target="../media/image117.png"/><Relationship Id="rId18"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3.png"/><Relationship Id="rId4" Type="http://schemas.openxmlformats.org/officeDocument/2006/relationships/image" Target="../media/image194.png"/><Relationship Id="rId5" Type="http://schemas.openxmlformats.org/officeDocument/2006/relationships/image" Target="../media/image1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
          <p:cNvSpPr txBox="1"/>
          <p:nvPr>
            <p:ph type="title"/>
          </p:nvPr>
        </p:nvSpPr>
        <p:spPr>
          <a:xfrm>
            <a:off x="2121150" y="2875800"/>
            <a:ext cx="7949700" cy="11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6600"/>
              <a:buFont typeface="Arial"/>
              <a:buNone/>
            </a:pPr>
            <a:r>
              <a:rPr lang="en-US" sz="6600"/>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g125e828e038_1_157"/>
          <p:cNvPicPr preferRelativeResize="0"/>
          <p:nvPr/>
        </p:nvPicPr>
        <p:blipFill>
          <a:blip r:embed="rId3">
            <a:alphaModFix/>
          </a:blip>
          <a:stretch>
            <a:fillRect/>
          </a:stretch>
        </p:blipFill>
        <p:spPr>
          <a:xfrm>
            <a:off x="3880067" y="1117733"/>
            <a:ext cx="8311935" cy="5740266"/>
          </a:xfrm>
          <a:prstGeom prst="rect">
            <a:avLst/>
          </a:prstGeom>
          <a:noFill/>
          <a:ln>
            <a:noFill/>
          </a:ln>
        </p:spPr>
      </p:pic>
      <p:sp>
        <p:nvSpPr>
          <p:cNvPr id="573" name="Google Shape;573;g125e828e038_1_157"/>
          <p:cNvSpPr txBox="1"/>
          <p:nvPr>
            <p:ph idx="4294967295" type="body"/>
          </p:nvPr>
        </p:nvSpPr>
        <p:spPr>
          <a:xfrm>
            <a:off x="5" y="1117736"/>
            <a:ext cx="3879900" cy="5740500"/>
          </a:xfrm>
          <a:prstGeom prst="rect">
            <a:avLst/>
          </a:prstGeom>
          <a:solidFill>
            <a:schemeClr val="dk1"/>
          </a:solidFill>
        </p:spPr>
        <p:txBody>
          <a:bodyPr anchorCtr="0" anchor="t" bIns="45700" lIns="91425" spcFirstLastPara="1" rIns="91425" wrap="square" tIns="45700">
            <a:normAutofit/>
          </a:bodyPr>
          <a:lstStyle/>
          <a:p>
            <a:pPr indent="0" lvl="0" marL="0" rtl="0" algn="l">
              <a:spcBef>
                <a:spcPts val="1000"/>
              </a:spcBef>
              <a:spcAft>
                <a:spcPts val="0"/>
              </a:spcAft>
              <a:buNone/>
            </a:pPr>
            <a:r>
              <a:t/>
            </a:r>
            <a:endParaRPr sz="2300"/>
          </a:p>
          <a:p>
            <a:pPr indent="0" lvl="0" marL="0" rtl="0" algn="ctr">
              <a:spcBef>
                <a:spcPts val="1000"/>
              </a:spcBef>
              <a:spcAft>
                <a:spcPts val="0"/>
              </a:spcAft>
              <a:buNone/>
            </a:pPr>
            <a:r>
              <a:rPr b="1" lang="en-US" sz="4400">
                <a:solidFill>
                  <a:srgbClr val="F7EADC"/>
                </a:solidFill>
                <a:latin typeface="Calibri"/>
                <a:ea typeface="Calibri"/>
                <a:cs typeface="Calibri"/>
                <a:sym typeface="Calibri"/>
              </a:rPr>
              <a:t>Open Source</a:t>
            </a:r>
            <a:r>
              <a:rPr lang="en-US">
                <a:solidFill>
                  <a:srgbClr val="D8BDA2"/>
                </a:solidFill>
                <a:latin typeface="Calibri"/>
                <a:ea typeface="Calibri"/>
                <a:cs typeface="Calibri"/>
                <a:sym typeface="Calibri"/>
              </a:rPr>
              <a:t> </a:t>
            </a:r>
            <a:r>
              <a:rPr lang="en-US" sz="2700">
                <a:solidFill>
                  <a:srgbClr val="D8BDA2"/>
                </a:solidFill>
                <a:latin typeface="Calibri"/>
                <a:ea typeface="Calibri"/>
                <a:cs typeface="Calibri"/>
                <a:sym typeface="Calibri"/>
              </a:rPr>
              <a:t>in</a:t>
            </a:r>
            <a:r>
              <a:rPr lang="en-US">
                <a:solidFill>
                  <a:srgbClr val="D8BDA2"/>
                </a:solidFill>
                <a:latin typeface="Calibri"/>
                <a:ea typeface="Calibri"/>
                <a:cs typeface="Calibri"/>
                <a:sym typeface="Calibri"/>
              </a:rPr>
              <a:t> </a:t>
            </a:r>
            <a:r>
              <a:rPr b="1" lang="en-US" sz="4300">
                <a:solidFill>
                  <a:srgbClr val="F7EADC"/>
                </a:solidFill>
                <a:latin typeface="Calibri"/>
                <a:ea typeface="Calibri"/>
                <a:cs typeface="Calibri"/>
                <a:sym typeface="Calibri"/>
              </a:rPr>
              <a:t>Entertainment</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i="1" lang="en-US" sz="1600">
                <a:solidFill>
                  <a:srgbClr val="D8BDA2"/>
                </a:solidFill>
                <a:latin typeface="Calibri"/>
                <a:ea typeface="Calibri"/>
                <a:cs typeface="Calibri"/>
                <a:sym typeface="Calibri"/>
              </a:rPr>
              <a:t>How the Academy Software Foundation Creates Shared Value</a:t>
            </a:r>
            <a:endParaRPr i="1" sz="1600">
              <a:solidFill>
                <a:srgbClr val="D8BDA2"/>
              </a:solidFill>
              <a:latin typeface="Calibri"/>
              <a:ea typeface="Calibri"/>
              <a:cs typeface="Calibri"/>
              <a:sym typeface="Calibri"/>
            </a:endParaRPr>
          </a:p>
          <a:p>
            <a:pPr indent="0" lvl="0" marL="0" rtl="0" algn="ctr">
              <a:spcBef>
                <a:spcPts val="0"/>
              </a:spcBef>
              <a:spcAft>
                <a:spcPts val="0"/>
              </a:spcAft>
              <a:buClr>
                <a:srgbClr val="000000"/>
              </a:buClr>
              <a:buSzPts val="1500"/>
              <a:buFont typeface="Arial"/>
              <a:buNone/>
            </a:pPr>
            <a:r>
              <a:t/>
            </a:r>
            <a:endParaRPr sz="2100">
              <a:solidFill>
                <a:srgbClr val="D8BDA2"/>
              </a:solidFill>
              <a:latin typeface="Calibri"/>
              <a:ea typeface="Calibri"/>
              <a:cs typeface="Calibri"/>
              <a:sym typeface="Calibri"/>
            </a:endParaRPr>
          </a:p>
          <a:p>
            <a:pPr indent="0" lvl="0" marL="0" rtl="0" algn="ctr">
              <a:spcBef>
                <a:spcPts val="0"/>
              </a:spcBef>
              <a:spcAft>
                <a:spcPts val="0"/>
              </a:spcAft>
              <a:buNone/>
            </a:pPr>
            <a:r>
              <a:rPr lang="en-US" sz="1900">
                <a:solidFill>
                  <a:srgbClr val="D8BDA2"/>
                </a:solidFill>
                <a:latin typeface="Calibri"/>
                <a:ea typeface="Calibri"/>
                <a:cs typeface="Calibri"/>
                <a:sym typeface="Calibri"/>
              </a:rPr>
              <a:t>A report from </a:t>
            </a:r>
            <a:endParaRPr sz="19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2500">
              <a:solidFill>
                <a:srgbClr val="D8BDA2"/>
              </a:solidFill>
              <a:latin typeface="Calibri"/>
              <a:ea typeface="Calibri"/>
              <a:cs typeface="Calibri"/>
              <a:sym typeface="Calibri"/>
            </a:endParaRPr>
          </a:p>
          <a:p>
            <a:pPr indent="0" lvl="0" marL="0" rtl="0" algn="ctr">
              <a:spcBef>
                <a:spcPts val="0"/>
              </a:spcBef>
              <a:spcAft>
                <a:spcPts val="0"/>
              </a:spcAft>
              <a:buNone/>
            </a:pPr>
            <a:r>
              <a:t/>
            </a:r>
            <a:endParaRPr sz="4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Written by </a:t>
            </a:r>
            <a:endParaRPr sz="1600">
              <a:solidFill>
                <a:srgbClr val="D8BDA2"/>
              </a:solidFill>
              <a:latin typeface="Calibri"/>
              <a:ea typeface="Calibri"/>
              <a:cs typeface="Calibri"/>
              <a:sym typeface="Calibri"/>
            </a:endParaRPr>
          </a:p>
          <a:p>
            <a:pPr indent="0" lvl="0" marL="0" rtl="0" algn="ctr">
              <a:spcBef>
                <a:spcPts val="0"/>
              </a:spcBef>
              <a:spcAft>
                <a:spcPts val="0"/>
              </a:spcAft>
              <a:buNone/>
            </a:pPr>
            <a:r>
              <a:rPr lang="en-US" sz="1600">
                <a:solidFill>
                  <a:srgbClr val="D8BDA2"/>
                </a:solidFill>
                <a:latin typeface="Calibri"/>
                <a:ea typeface="Calibri"/>
                <a:cs typeface="Calibri"/>
                <a:sym typeface="Calibri"/>
              </a:rPr>
              <a:t>Barbara Robertson</a:t>
            </a:r>
            <a:endParaRPr sz="1600">
              <a:solidFill>
                <a:srgbClr val="D8BDA2"/>
              </a:solidFill>
              <a:latin typeface="Calibri"/>
              <a:ea typeface="Calibri"/>
              <a:cs typeface="Calibri"/>
              <a:sym typeface="Calibri"/>
            </a:endParaRPr>
          </a:p>
          <a:p>
            <a:pPr indent="0" lvl="0" marL="0" rtl="0" algn="ctr">
              <a:spcBef>
                <a:spcPts val="1000"/>
              </a:spcBef>
              <a:spcAft>
                <a:spcPts val="0"/>
              </a:spcAft>
              <a:buNone/>
            </a:pPr>
            <a:r>
              <a:rPr lang="en-US" sz="1600" u="sng">
                <a:solidFill>
                  <a:schemeClr val="hlink"/>
                </a:solidFill>
                <a:latin typeface="Calibri"/>
                <a:ea typeface="Calibri"/>
                <a:cs typeface="Calibri"/>
                <a:sym typeface="Calibri"/>
                <a:hlinkClick r:id="rId4"/>
              </a:rPr>
              <a:t>report.aswf.io</a:t>
            </a:r>
            <a:endParaRPr sz="1600">
              <a:solidFill>
                <a:schemeClr val="lt1"/>
              </a:solidFill>
              <a:latin typeface="Calibri"/>
              <a:ea typeface="Calibri"/>
              <a:cs typeface="Calibri"/>
              <a:sym typeface="Calibri"/>
            </a:endParaRPr>
          </a:p>
        </p:txBody>
      </p:sp>
      <p:sp>
        <p:nvSpPr>
          <p:cNvPr id="574" name="Google Shape;574;g125e828e038_1_157"/>
          <p:cNvSpPr txBox="1"/>
          <p:nvPr/>
        </p:nvSpPr>
        <p:spPr>
          <a:xfrm>
            <a:off x="0" y="6213000"/>
            <a:ext cx="3879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100">
                <a:solidFill>
                  <a:schemeClr val="accent3"/>
                </a:solidFill>
              </a:rPr>
              <a:t>DUNE </a:t>
            </a:r>
            <a:r>
              <a:rPr i="1" lang="en-US" sz="1100">
                <a:solidFill>
                  <a:schemeClr val="accent3"/>
                </a:solidFill>
              </a:rPr>
              <a:t>Image Courtesy of DNEG © 2021 Legendary </a:t>
            </a:r>
            <a:endParaRPr i="1" sz="1100">
              <a:solidFill>
                <a:schemeClr val="accent3"/>
              </a:solidFill>
            </a:endParaRPr>
          </a:p>
          <a:p>
            <a:pPr indent="0" lvl="0" marL="0" rtl="0" algn="ctr">
              <a:spcBef>
                <a:spcPts val="0"/>
              </a:spcBef>
              <a:spcAft>
                <a:spcPts val="0"/>
              </a:spcAft>
              <a:buNone/>
            </a:pPr>
            <a:r>
              <a:rPr i="1" lang="en-US" sz="1100">
                <a:solidFill>
                  <a:schemeClr val="accent3"/>
                </a:solidFill>
              </a:rPr>
              <a:t>Warner Bros. Entertainment Inc. All Rights Reserved.</a:t>
            </a:r>
            <a:endParaRPr sz="1100">
              <a:solidFill>
                <a:schemeClr val="lt1"/>
              </a:solidFill>
            </a:endParaRPr>
          </a:p>
        </p:txBody>
      </p:sp>
      <p:pic>
        <p:nvPicPr>
          <p:cNvPr id="575" name="Google Shape;575;g125e828e038_1_157"/>
          <p:cNvPicPr preferRelativeResize="0"/>
          <p:nvPr/>
        </p:nvPicPr>
        <p:blipFill>
          <a:blip r:embed="rId5">
            <a:alphaModFix/>
          </a:blip>
          <a:stretch>
            <a:fillRect/>
          </a:stretch>
        </p:blipFill>
        <p:spPr>
          <a:xfrm>
            <a:off x="643968" y="4508700"/>
            <a:ext cx="2592066" cy="461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
          <p:cNvSpPr txBox="1"/>
          <p:nvPr>
            <p:ph idx="4294967295" type="title"/>
          </p:nvPr>
        </p:nvSpPr>
        <p:spPr>
          <a:xfrm>
            <a:off x="838200" y="531375"/>
            <a:ext cx="10515600" cy="68125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FFFFFF"/>
              </a:buClr>
              <a:buSzPts val="3100"/>
              <a:buFont typeface="Arial"/>
              <a:buNone/>
            </a:pPr>
            <a:r>
              <a:rPr lang="en-US" sz="3100">
                <a:solidFill>
                  <a:schemeClr val="lt1"/>
                </a:solidFill>
              </a:rPr>
              <a:t>An Open Source Foundation Developed in Partnership</a:t>
            </a:r>
            <a:endParaRPr>
              <a:solidFill>
                <a:schemeClr val="lt1"/>
              </a:solidFill>
            </a:endParaRPr>
          </a:p>
        </p:txBody>
      </p:sp>
      <p:pic>
        <p:nvPicPr>
          <p:cNvPr descr="Google Shape;303;p2" id="581" name="Google Shape;581;p9"/>
          <p:cNvPicPr preferRelativeResize="0"/>
          <p:nvPr/>
        </p:nvPicPr>
        <p:blipFill rotWithShape="1">
          <a:blip r:embed="rId3">
            <a:alphaModFix/>
          </a:blip>
          <a:srcRect b="0" l="0" r="0" t="0"/>
          <a:stretch/>
        </p:blipFill>
        <p:spPr>
          <a:xfrm>
            <a:off x="8529787" y="2408596"/>
            <a:ext cx="3243310" cy="1066328"/>
          </a:xfrm>
          <a:prstGeom prst="rect">
            <a:avLst/>
          </a:prstGeom>
          <a:noFill/>
          <a:ln>
            <a:noFill/>
          </a:ln>
          <a:effectLst>
            <a:outerShdw blurRad="228600" rotWithShape="0" dir="5400000" dist="82779">
              <a:srgbClr val="000000">
                <a:alpha val="64313"/>
              </a:srgbClr>
            </a:outerShdw>
          </a:effectLst>
        </p:spPr>
      </p:pic>
      <p:pic>
        <p:nvPicPr>
          <p:cNvPr descr="Google Shape;305;p2" id="582" name="Google Shape;582;p9"/>
          <p:cNvPicPr preferRelativeResize="0"/>
          <p:nvPr/>
        </p:nvPicPr>
        <p:blipFill rotWithShape="1">
          <a:blip r:embed="rId4">
            <a:alphaModFix/>
          </a:blip>
          <a:srcRect b="0" l="0" r="0" t="0"/>
          <a:stretch/>
        </p:blipFill>
        <p:spPr>
          <a:xfrm>
            <a:off x="866578" y="1547030"/>
            <a:ext cx="3018059" cy="3018060"/>
          </a:xfrm>
          <a:prstGeom prst="rect">
            <a:avLst/>
          </a:prstGeom>
          <a:noFill/>
          <a:ln>
            <a:noFill/>
          </a:ln>
          <a:effectLst>
            <a:outerShdw blurRad="228600" rotWithShape="0" dir="5400000" dist="82779">
              <a:srgbClr val="000000"/>
            </a:outerShdw>
          </a:effectLst>
        </p:spPr>
      </p:pic>
      <p:sp>
        <p:nvSpPr>
          <p:cNvPr id="583" name="Google Shape;583;p9"/>
          <p:cNvSpPr txBox="1"/>
          <p:nvPr/>
        </p:nvSpPr>
        <p:spPr>
          <a:xfrm>
            <a:off x="4133860" y="1786807"/>
            <a:ext cx="4003829" cy="28623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The Academy Software Foundation provides a neutral forum for open source software developers in the motion picture and broader media industries to share resources and collaborate on technologies for image creation, visual effects, animation and sound.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
          <p:cNvSpPr txBox="1"/>
          <p:nvPr/>
        </p:nvSpPr>
        <p:spPr>
          <a:xfrm>
            <a:off x="1550506" y="353600"/>
            <a:ext cx="90909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the Academy Software Foundation?</a:t>
            </a:r>
            <a:endParaRPr>
              <a:solidFill>
                <a:schemeClr val="lt1"/>
              </a:solidFill>
            </a:endParaRPr>
          </a:p>
        </p:txBody>
      </p:sp>
      <p:sp>
        <p:nvSpPr>
          <p:cNvPr id="589" name="Google Shape;589;p10"/>
          <p:cNvSpPr txBox="1"/>
          <p:nvPr>
            <p:ph idx="1" type="body"/>
          </p:nvPr>
        </p:nvSpPr>
        <p:spPr>
          <a:xfrm>
            <a:off x="558275" y="2138175"/>
            <a:ext cx="11160000" cy="3146700"/>
          </a:xfrm>
          <a:prstGeom prst="rect">
            <a:avLst/>
          </a:prstGeom>
          <a:noFill/>
          <a:ln>
            <a:noFill/>
          </a:ln>
        </p:spPr>
        <p:txBody>
          <a:bodyPr anchorCtr="0" anchor="t" bIns="60925" lIns="60925" spcFirstLastPara="1" rIns="60925" wrap="square" tIns="60925">
            <a:noAutofit/>
          </a:bodyPr>
          <a:lstStyle/>
          <a:p>
            <a:pPr indent="-522514" lvl="0" marL="573314" rtl="0" algn="l">
              <a:lnSpc>
                <a:spcPct val="150000"/>
              </a:lnSpc>
              <a:spcBef>
                <a:spcPts val="0"/>
              </a:spcBef>
              <a:spcAft>
                <a:spcPts val="0"/>
              </a:spcAft>
              <a:buSzPts val="3300"/>
              <a:buChar char="•"/>
            </a:pPr>
            <a:r>
              <a:rPr lang="en-US" sz="3200"/>
              <a:t>Legal Framework</a:t>
            </a:r>
            <a:endParaRPr sz="3200"/>
          </a:p>
          <a:p>
            <a:pPr indent="-522514" lvl="0" marL="573314" rtl="0" algn="l">
              <a:lnSpc>
                <a:spcPct val="150000"/>
              </a:lnSpc>
              <a:spcBef>
                <a:spcPts val="600"/>
              </a:spcBef>
              <a:spcAft>
                <a:spcPts val="0"/>
              </a:spcAft>
              <a:buSzPts val="3300"/>
              <a:buChar char="•"/>
            </a:pPr>
            <a:r>
              <a:rPr lang="en-US" sz="3200"/>
              <a:t>Continuous Integration and Build Infrastructure</a:t>
            </a:r>
            <a:endParaRPr sz="3200"/>
          </a:p>
          <a:p>
            <a:pPr indent="-522514" lvl="0" marL="573314" rtl="0" algn="l">
              <a:lnSpc>
                <a:spcPct val="150000"/>
              </a:lnSpc>
              <a:spcBef>
                <a:spcPts val="600"/>
              </a:spcBef>
              <a:spcAft>
                <a:spcPts val="0"/>
              </a:spcAft>
              <a:buSzPts val="3300"/>
              <a:buChar char="•"/>
            </a:pPr>
            <a:r>
              <a:rPr lang="en-US" sz="3200"/>
              <a:t>Clear path to accepting contributions (neutral forum)</a:t>
            </a:r>
            <a:endParaRPr sz="3200"/>
          </a:p>
          <a:p>
            <a:pPr indent="-522514" lvl="0" marL="573314" rtl="0" algn="l">
              <a:lnSpc>
                <a:spcPct val="150000"/>
              </a:lnSpc>
              <a:spcBef>
                <a:spcPts val="600"/>
              </a:spcBef>
              <a:spcAft>
                <a:spcPts val="0"/>
              </a:spcAft>
              <a:buSzPts val="3300"/>
              <a:buChar char="•"/>
            </a:pPr>
            <a:r>
              <a:rPr lang="en-US" sz="3200"/>
              <a:t>Versionitis</a:t>
            </a:r>
            <a:endParaRPr sz="3200"/>
          </a:p>
        </p:txBody>
      </p:sp>
      <p:pic>
        <p:nvPicPr>
          <p:cNvPr id="590" name="Google Shape;590;p10"/>
          <p:cNvPicPr preferRelativeResize="0"/>
          <p:nvPr/>
        </p:nvPicPr>
        <p:blipFill>
          <a:blip r:embed="rId3">
            <a:alphaModFix/>
          </a:blip>
          <a:stretch>
            <a:fillRect/>
          </a:stretch>
        </p:blipFill>
        <p:spPr>
          <a:xfrm>
            <a:off x="7363250" y="1452575"/>
            <a:ext cx="4250826" cy="8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2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2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2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200"/>
                                        <p:tgtEl>
                                          <p:spTgt spid="5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g2039c3b2db5_0_493" title="Milestone Number"/>
          <p:cNvSpPr/>
          <p:nvPr/>
        </p:nvSpPr>
        <p:spPr>
          <a:xfrm>
            <a:off x="1654148" y="372085"/>
            <a:ext cx="294300" cy="3075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01</a:t>
            </a:r>
            <a:endParaRPr b="0" i="0" sz="1900" u="none" cap="none" strike="noStrike">
              <a:solidFill>
                <a:srgbClr val="000000"/>
              </a:solidFill>
              <a:latin typeface="Arial"/>
              <a:ea typeface="Arial"/>
              <a:cs typeface="Arial"/>
              <a:sym typeface="Arial"/>
            </a:endParaRPr>
          </a:p>
        </p:txBody>
      </p:sp>
      <p:sp>
        <p:nvSpPr>
          <p:cNvPr id="596" name="Google Shape;596;g2039c3b2db5_0_493" title="Milestone Tall Arrow"/>
          <p:cNvSpPr/>
          <p:nvPr/>
        </p:nvSpPr>
        <p:spPr>
          <a:xfrm>
            <a:off x="1568400" y="177967"/>
            <a:ext cx="465600" cy="5413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597" name="Google Shape;597;g2039c3b2db5_0_493"/>
          <p:cNvSpPr txBox="1"/>
          <p:nvPr/>
        </p:nvSpPr>
        <p:spPr>
          <a:xfrm>
            <a:off x="9942" y="121529"/>
            <a:ext cx="1449900" cy="256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FFD966"/>
                </a:solidFill>
                <a:latin typeface="Trebuchet MS"/>
                <a:ea typeface="Trebuchet MS"/>
                <a:cs typeface="Trebuchet MS"/>
                <a:sym typeface="Trebuchet MS"/>
              </a:rPr>
              <a:t>ASWF created</a:t>
            </a:r>
            <a:endParaRPr b="1" i="0" sz="1900" u="none" cap="none" strike="noStrike">
              <a:solidFill>
                <a:srgbClr val="FFD966"/>
              </a:solidFill>
              <a:latin typeface="Arial"/>
              <a:ea typeface="Arial"/>
              <a:cs typeface="Arial"/>
              <a:sym typeface="Arial"/>
            </a:endParaRPr>
          </a:p>
        </p:txBody>
      </p:sp>
      <p:sp>
        <p:nvSpPr>
          <p:cNvPr id="598" name="Google Shape;598;g2039c3b2db5_0_493"/>
          <p:cNvSpPr txBox="1"/>
          <p:nvPr/>
        </p:nvSpPr>
        <p:spPr>
          <a:xfrm>
            <a:off x="192545" y="733471"/>
            <a:ext cx="1240500" cy="142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August 10, 2018</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1" lang="en-US" sz="900" u="none" cap="none" strike="noStrike">
                <a:solidFill>
                  <a:srgbClr val="FFFFFF"/>
                </a:solidFill>
                <a:latin typeface="Trebuchet MS"/>
                <a:ea typeface="Trebuchet MS"/>
                <a:cs typeface="Trebuchet MS"/>
                <a:sym typeface="Trebuchet MS"/>
              </a:rPr>
              <a:t>Founding members:</a:t>
            </a:r>
            <a:endParaRPr b="0" i="1" sz="9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Animal Logic</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Autodesk</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Blue Sky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Cisco</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DNEG</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DreamWorks Animation</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Epic Games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Foundry</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Google Cloud</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Intel</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SideFX</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The Walt Disney Studios</a:t>
            </a:r>
            <a:endParaRPr b="0" i="0" sz="1100" u="none" cap="none" strike="noStrike">
              <a:solidFill>
                <a:srgbClr val="FFFFFF"/>
              </a:solidFill>
              <a:latin typeface="Trebuchet MS"/>
              <a:ea typeface="Trebuchet MS"/>
              <a:cs typeface="Trebuchet MS"/>
              <a:sym typeface="Trebuchet MS"/>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Weta Digital</a:t>
            </a:r>
            <a:endParaRPr b="0" i="0" sz="1100" u="none" cap="none" strike="noStrike">
              <a:solidFill>
                <a:srgbClr val="FFFFFF"/>
              </a:solidFill>
              <a:latin typeface="Trebuchet MS"/>
              <a:ea typeface="Trebuchet MS"/>
              <a:cs typeface="Trebuchet MS"/>
              <a:sym typeface="Trebuchet MS"/>
            </a:endParaRPr>
          </a:p>
        </p:txBody>
      </p:sp>
      <p:sp>
        <p:nvSpPr>
          <p:cNvPr id="599" name="Google Shape;599;g2039c3b2db5_0_493" title="Milestone Arrow"/>
          <p:cNvSpPr/>
          <p:nvPr/>
        </p:nvSpPr>
        <p:spPr>
          <a:xfrm>
            <a:off x="2165461" y="2755167"/>
            <a:ext cx="435600" cy="282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00" name="Google Shape;600;g2039c3b2db5_0_493" title="Milestone Number"/>
          <p:cNvSpPr/>
          <p:nvPr/>
        </p:nvSpPr>
        <p:spPr>
          <a:xfrm>
            <a:off x="2245760" y="29091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02</a:t>
            </a:r>
            <a:endParaRPr b="0" i="0" sz="1900" u="none" cap="none" strike="noStrike">
              <a:solidFill>
                <a:srgbClr val="000000"/>
              </a:solidFill>
              <a:latin typeface="Arial"/>
              <a:ea typeface="Arial"/>
              <a:cs typeface="Arial"/>
              <a:sym typeface="Arial"/>
            </a:endParaRPr>
          </a:p>
        </p:txBody>
      </p:sp>
      <p:grpSp>
        <p:nvGrpSpPr>
          <p:cNvPr id="601" name="Google Shape;601;g2039c3b2db5_0_493" title="Milestone Text"/>
          <p:cNvGrpSpPr/>
          <p:nvPr/>
        </p:nvGrpSpPr>
        <p:grpSpPr>
          <a:xfrm>
            <a:off x="2166981" y="638815"/>
            <a:ext cx="1591410" cy="698881"/>
            <a:chOff x="2084853" y="-1355132"/>
            <a:chExt cx="1718400" cy="754650"/>
          </a:xfrm>
        </p:grpSpPr>
        <p:sp>
          <p:nvSpPr>
            <p:cNvPr id="602" name="Google Shape;602;g2039c3b2db5_0_493"/>
            <p:cNvSpPr txBox="1"/>
            <p:nvPr/>
          </p:nvSpPr>
          <p:spPr>
            <a:xfrm>
              <a:off x="2084853" y="-1355132"/>
              <a:ext cx="10998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D966"/>
                  </a:solidFill>
                  <a:latin typeface="Trebuchet MS"/>
                  <a:ea typeface="Trebuchet MS"/>
                  <a:cs typeface="Trebuchet MS"/>
                  <a:sym typeface="Trebuchet MS"/>
                </a:rPr>
                <a:t>First project</a:t>
              </a:r>
              <a:endParaRPr b="0" i="0" sz="1600" u="none" cap="none" strike="noStrike">
                <a:solidFill>
                  <a:srgbClr val="FFD966"/>
                </a:solidFill>
                <a:latin typeface="Arial"/>
                <a:ea typeface="Arial"/>
                <a:cs typeface="Arial"/>
                <a:sym typeface="Arial"/>
              </a:endParaRPr>
            </a:p>
          </p:txBody>
        </p:sp>
        <p:sp>
          <p:nvSpPr>
            <p:cNvPr id="603" name="Google Shape;603;g2039c3b2db5_0_493"/>
            <p:cNvSpPr txBox="1"/>
            <p:nvPr/>
          </p:nvSpPr>
          <p:spPr>
            <a:xfrm>
              <a:off x="2084853" y="-7543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October 23,2018</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OpenVDB</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lt1"/>
                  </a:solidFill>
                  <a:latin typeface="Trebuchet MS"/>
                  <a:ea typeface="Trebuchet MS"/>
                  <a:cs typeface="Trebuchet MS"/>
                  <a:sym typeface="Trebuchet MS"/>
                </a:rPr>
                <a:t>New members:</a:t>
              </a:r>
              <a:endParaRPr b="0" i="1"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Sony Pictures Entertainment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Warner Bros.</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Blender Foundation</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Visual Effects Society</a:t>
              </a:r>
              <a:endParaRPr b="0" i="0" sz="1100" u="none" cap="none" strike="noStrike">
                <a:solidFill>
                  <a:schemeClr val="lt1"/>
                </a:solidFill>
                <a:latin typeface="Trebuchet MS"/>
                <a:ea typeface="Trebuchet MS"/>
                <a:cs typeface="Trebuchet MS"/>
                <a:sym typeface="Trebuchet MS"/>
              </a:endParaRPr>
            </a:p>
          </p:txBody>
        </p:sp>
      </p:grpSp>
      <p:grpSp>
        <p:nvGrpSpPr>
          <p:cNvPr id="604" name="Google Shape;604;g2039c3b2db5_0_493" title="Milestone 4"/>
          <p:cNvGrpSpPr/>
          <p:nvPr/>
        </p:nvGrpSpPr>
        <p:grpSpPr>
          <a:xfrm>
            <a:off x="3283392" y="3214525"/>
            <a:ext cx="1428553" cy="2371601"/>
            <a:chOff x="5194569" y="2879132"/>
            <a:chExt cx="1542548" cy="2560848"/>
          </a:xfrm>
        </p:grpSpPr>
        <p:sp>
          <p:nvSpPr>
            <p:cNvPr id="605" name="Google Shape;605;g2039c3b2db5_0_493" title="Milestone Arrow"/>
            <p:cNvSpPr/>
            <p:nvPr/>
          </p:nvSpPr>
          <p:spPr>
            <a:xfrm>
              <a:off x="5195414" y="4074980"/>
              <a:ext cx="470400" cy="13650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06" name="Google Shape;606;g2039c3b2db5_0_493" title="Milestone Number"/>
            <p:cNvSpPr/>
            <p:nvPr/>
          </p:nvSpPr>
          <p:spPr>
            <a:xfrm>
              <a:off x="5282129" y="4203577"/>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04</a:t>
              </a:r>
              <a:endParaRPr b="0" i="0" sz="1900" u="none" cap="none" strike="noStrike">
                <a:solidFill>
                  <a:srgbClr val="000000"/>
                </a:solidFill>
                <a:latin typeface="Arial"/>
                <a:ea typeface="Arial"/>
                <a:cs typeface="Arial"/>
                <a:sym typeface="Arial"/>
              </a:endParaRPr>
            </a:p>
          </p:txBody>
        </p:sp>
        <p:grpSp>
          <p:nvGrpSpPr>
            <p:cNvPr id="607" name="Google Shape;607;g2039c3b2db5_0_493" title="Milestone Text"/>
            <p:cNvGrpSpPr/>
            <p:nvPr/>
          </p:nvGrpSpPr>
          <p:grpSpPr>
            <a:xfrm>
              <a:off x="5194569" y="2879132"/>
              <a:ext cx="1542548" cy="559915"/>
              <a:chOff x="1900453" y="1419541"/>
              <a:chExt cx="1542548" cy="559915"/>
            </a:xfrm>
          </p:grpSpPr>
          <p:sp>
            <p:nvSpPr>
              <p:cNvPr id="608" name="Google Shape;608;g2039c3b2db5_0_493"/>
              <p:cNvSpPr txBox="1"/>
              <p:nvPr/>
            </p:nvSpPr>
            <p:spPr>
              <a:xfrm>
                <a:off x="2097501" y="1702556"/>
                <a:ext cx="1345500" cy="27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09" name="Google Shape;609;g2039c3b2db5_0_493"/>
              <p:cNvSpPr txBox="1"/>
              <p:nvPr/>
            </p:nvSpPr>
            <p:spPr>
              <a:xfrm>
                <a:off x="1900478" y="1419541"/>
                <a:ext cx="12948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May 1,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B0F0"/>
                  </a:solidFill>
                  <a:latin typeface="Trebuchet MS"/>
                  <a:ea typeface="Trebuchet MS"/>
                  <a:cs typeface="Trebuchet MS"/>
                  <a:sym typeface="Trebuchet MS"/>
                </a:endParaRPr>
              </a:p>
            </p:txBody>
          </p:sp>
          <p:sp>
            <p:nvSpPr>
              <p:cNvPr id="610" name="Google Shape;610;g2039c3b2db5_0_493"/>
              <p:cNvSpPr txBox="1"/>
              <p:nvPr/>
            </p:nvSpPr>
            <p:spPr>
              <a:xfrm>
                <a:off x="1900453" y="1619351"/>
                <a:ext cx="1294800" cy="23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OpenEXR</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OpenCue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NVIDIA</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ftrack</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Red Hat</a:t>
                </a:r>
                <a:endParaRPr b="0" i="0" sz="1100" u="none" cap="none" strike="noStrike">
                  <a:solidFill>
                    <a:schemeClr val="lt1"/>
                  </a:solidFill>
                  <a:latin typeface="Trebuchet MS"/>
                  <a:ea typeface="Trebuchet MS"/>
                  <a:cs typeface="Trebuchet MS"/>
                  <a:sym typeface="Trebuchet MS"/>
                </a:endParaRPr>
              </a:p>
            </p:txBody>
          </p:sp>
        </p:grpSp>
      </p:grpSp>
      <p:grpSp>
        <p:nvGrpSpPr>
          <p:cNvPr id="611" name="Google Shape;611;g2039c3b2db5_0_493" title="Milestone 8"/>
          <p:cNvGrpSpPr/>
          <p:nvPr/>
        </p:nvGrpSpPr>
        <p:grpSpPr>
          <a:xfrm>
            <a:off x="5203307" y="4987019"/>
            <a:ext cx="498705" cy="563717"/>
            <a:chOff x="7791443" y="4810913"/>
            <a:chExt cx="538500" cy="608700"/>
          </a:xfrm>
        </p:grpSpPr>
        <p:sp>
          <p:nvSpPr>
            <p:cNvPr id="612" name="Google Shape;612;g2039c3b2db5_0_493" title="Short Milestone Arrow"/>
            <p:cNvSpPr/>
            <p:nvPr/>
          </p:nvSpPr>
          <p:spPr>
            <a:xfrm>
              <a:off x="7825702" y="4810913"/>
              <a:ext cx="470100" cy="608700"/>
            </a:xfrm>
            <a:prstGeom prst="downArrow">
              <a:avLst>
                <a:gd fmla="val 100000" name="adj1"/>
                <a:gd fmla="val 50000" name="adj2"/>
              </a:avLst>
            </a:prstGeom>
            <a:solidFill>
              <a:srgbClr val="BFBFBF">
                <a:alpha val="0"/>
              </a:srgbClr>
            </a:solidFill>
            <a:ln cap="flat" cmpd="sng" w="9525">
              <a:solidFill>
                <a:srgbClr val="F9CB9C"/>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13" name="Google Shape;613;g2039c3b2db5_0_493"/>
            <p:cNvSpPr txBox="1"/>
            <p:nvPr/>
          </p:nvSpPr>
          <p:spPr>
            <a:xfrm>
              <a:off x="7791443" y="4894528"/>
              <a:ext cx="5385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9CB9C"/>
                  </a:solidFill>
                  <a:latin typeface="Trebuchet MS"/>
                  <a:ea typeface="Trebuchet MS"/>
                  <a:cs typeface="Trebuchet MS"/>
                  <a:sym typeface="Trebuchet MS"/>
                </a:rPr>
                <a:t>COVID</a:t>
              </a:r>
              <a:endParaRPr b="0" i="0" sz="1500" u="none" cap="none" strike="noStrike">
                <a:solidFill>
                  <a:srgbClr val="F9CB9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9CB9C"/>
                  </a:solidFill>
                  <a:latin typeface="Trebuchet MS"/>
                  <a:ea typeface="Trebuchet MS"/>
                  <a:cs typeface="Trebuchet MS"/>
                  <a:sym typeface="Trebuchet MS"/>
                </a:rPr>
                <a:t>19</a:t>
              </a:r>
              <a:endParaRPr b="0" i="0" sz="1100" u="none" cap="none" strike="noStrike">
                <a:solidFill>
                  <a:srgbClr val="F9CB9C"/>
                </a:solidFill>
                <a:latin typeface="Arial"/>
                <a:ea typeface="Arial"/>
                <a:cs typeface="Arial"/>
                <a:sym typeface="Arial"/>
              </a:endParaRPr>
            </a:p>
          </p:txBody>
        </p:sp>
      </p:grpSp>
      <p:grpSp>
        <p:nvGrpSpPr>
          <p:cNvPr id="614" name="Google Shape;614;g2039c3b2db5_0_493" title="Milestone 3"/>
          <p:cNvGrpSpPr/>
          <p:nvPr/>
        </p:nvGrpSpPr>
        <p:grpSpPr>
          <a:xfrm>
            <a:off x="2727034" y="2741223"/>
            <a:ext cx="1591611" cy="2821764"/>
            <a:chOff x="3350604" y="2392164"/>
            <a:chExt cx="1718617" cy="3046933"/>
          </a:xfrm>
        </p:grpSpPr>
        <p:sp>
          <p:nvSpPr>
            <p:cNvPr id="615" name="Google Shape;615;g2039c3b2db5_0_493" title="Milestone Arrow"/>
            <p:cNvSpPr/>
            <p:nvPr/>
          </p:nvSpPr>
          <p:spPr>
            <a:xfrm>
              <a:off x="3350604" y="2911597"/>
              <a:ext cx="470400" cy="2527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16" name="Google Shape;616;g2039c3b2db5_0_493" title="Milestone Number"/>
            <p:cNvSpPr/>
            <p:nvPr/>
          </p:nvSpPr>
          <p:spPr>
            <a:xfrm>
              <a:off x="3442121" y="3049950"/>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03</a:t>
              </a:r>
              <a:endParaRPr b="0" i="0" sz="1900" u="none" cap="none" strike="noStrike">
                <a:solidFill>
                  <a:srgbClr val="000000"/>
                </a:solidFill>
                <a:latin typeface="Arial"/>
                <a:ea typeface="Arial"/>
                <a:cs typeface="Arial"/>
                <a:sym typeface="Arial"/>
              </a:endParaRPr>
            </a:p>
          </p:txBody>
        </p:sp>
        <p:sp>
          <p:nvSpPr>
            <p:cNvPr id="617" name="Google Shape;617;g2039c3b2db5_0_493"/>
            <p:cNvSpPr txBox="1"/>
            <p:nvPr/>
          </p:nvSpPr>
          <p:spPr>
            <a:xfrm>
              <a:off x="3350821" y="2392164"/>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February 8,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OpenColorIO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grpSp>
        <p:nvGrpSpPr>
          <p:cNvPr id="618" name="Google Shape;618;g2039c3b2db5_0_493" title="Milestone 3"/>
          <p:cNvGrpSpPr/>
          <p:nvPr/>
        </p:nvGrpSpPr>
        <p:grpSpPr>
          <a:xfrm>
            <a:off x="4065172" y="580632"/>
            <a:ext cx="1592998" cy="4998864"/>
            <a:chOff x="3222037" y="41689"/>
            <a:chExt cx="1720114" cy="5397758"/>
          </a:xfrm>
        </p:grpSpPr>
        <p:sp>
          <p:nvSpPr>
            <p:cNvPr id="619" name="Google Shape;619;g2039c3b2db5_0_493" title="Milestone Arrow"/>
            <p:cNvSpPr/>
            <p:nvPr/>
          </p:nvSpPr>
          <p:spPr>
            <a:xfrm>
              <a:off x="3222037" y="1923747"/>
              <a:ext cx="470400" cy="3515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20" name="Google Shape;620;g2039c3b2db5_0_493" title="Milestone Number"/>
            <p:cNvSpPr/>
            <p:nvPr/>
          </p:nvSpPr>
          <p:spPr>
            <a:xfrm>
              <a:off x="3308744" y="2078215"/>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05</a:t>
              </a:r>
              <a:endParaRPr b="0" i="0" sz="1900" u="none" cap="none" strike="noStrike">
                <a:solidFill>
                  <a:srgbClr val="000000"/>
                </a:solidFill>
                <a:latin typeface="Arial"/>
                <a:ea typeface="Arial"/>
                <a:cs typeface="Arial"/>
                <a:sym typeface="Arial"/>
              </a:endParaRPr>
            </a:p>
          </p:txBody>
        </p:sp>
        <p:grpSp>
          <p:nvGrpSpPr>
            <p:cNvPr id="621" name="Google Shape;621;g2039c3b2db5_0_493" title="Milestone Text"/>
            <p:cNvGrpSpPr/>
            <p:nvPr/>
          </p:nvGrpSpPr>
          <p:grpSpPr>
            <a:xfrm>
              <a:off x="3223751" y="41689"/>
              <a:ext cx="1718401" cy="777640"/>
              <a:chOff x="1884312" y="-1417902"/>
              <a:chExt cx="1718401" cy="777640"/>
            </a:xfrm>
          </p:grpSpPr>
          <p:sp>
            <p:nvSpPr>
              <p:cNvPr id="622" name="Google Shape;622;g2039c3b2db5_0_493"/>
              <p:cNvSpPr txBox="1"/>
              <p:nvPr/>
            </p:nvSpPr>
            <p:spPr>
              <a:xfrm>
                <a:off x="1884312" y="-1417902"/>
                <a:ext cx="1609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 </a:t>
                </a:r>
                <a:r>
                  <a:rPr lang="en-US" sz="1600">
                    <a:solidFill>
                      <a:srgbClr val="FFD966"/>
                    </a:solidFill>
                    <a:latin typeface="Trebuchet MS"/>
                    <a:ea typeface="Trebuchet MS"/>
                    <a:cs typeface="Trebuchet MS"/>
                    <a:sym typeface="Trebuchet MS"/>
                  </a:rPr>
                  <a:t>2019</a:t>
                </a:r>
                <a:endParaRPr b="0" i="0" sz="1600" u="none" cap="none" strike="noStrike">
                  <a:solidFill>
                    <a:srgbClr val="FFD966"/>
                  </a:solidFill>
                  <a:latin typeface="Arial"/>
                  <a:ea typeface="Arial"/>
                  <a:cs typeface="Arial"/>
                  <a:sym typeface="Arial"/>
                </a:endParaRPr>
              </a:p>
            </p:txBody>
          </p:sp>
          <p:sp>
            <p:nvSpPr>
              <p:cNvPr id="623" name="Google Shape;623;g2039c3b2db5_0_493"/>
              <p:cNvSpPr txBox="1"/>
              <p:nvPr/>
            </p:nvSpPr>
            <p:spPr>
              <a:xfrm>
                <a:off x="1884312" y="-79416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July 29,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OpenTimelineIO</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Netflix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Amazon Web Services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Rodeo FX</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MovieLabs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624" name="Google Shape;624;g2039c3b2db5_0_493" title="Milestone Arrow"/>
          <p:cNvSpPr/>
          <p:nvPr/>
        </p:nvSpPr>
        <p:spPr>
          <a:xfrm>
            <a:off x="4649061" y="2964833"/>
            <a:ext cx="435600" cy="25983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25" name="Google Shape;625;g2039c3b2db5_0_493" title="Milestone Number"/>
          <p:cNvSpPr/>
          <p:nvPr/>
        </p:nvSpPr>
        <p:spPr>
          <a:xfrm>
            <a:off x="4729371" y="307556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06</a:t>
            </a:r>
            <a:endParaRPr b="0" i="0" sz="1900" u="none" cap="none" strike="noStrike">
              <a:solidFill>
                <a:srgbClr val="000000"/>
              </a:solidFill>
              <a:latin typeface="Arial"/>
              <a:ea typeface="Arial"/>
              <a:cs typeface="Arial"/>
              <a:sym typeface="Arial"/>
            </a:endParaRPr>
          </a:p>
        </p:txBody>
      </p:sp>
      <p:sp>
        <p:nvSpPr>
          <p:cNvPr id="626" name="Google Shape;626;g2039c3b2db5_0_493"/>
          <p:cNvSpPr txBox="1"/>
          <p:nvPr/>
        </p:nvSpPr>
        <p:spPr>
          <a:xfrm>
            <a:off x="4650206" y="2314267"/>
            <a:ext cx="10095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Sept</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13, 2019</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Apple</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Microsoft</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B4982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49823"/>
              </a:solidFill>
              <a:latin typeface="Trebuchet MS"/>
              <a:ea typeface="Trebuchet MS"/>
              <a:cs typeface="Trebuchet MS"/>
              <a:sym typeface="Trebuchet MS"/>
            </a:endParaRPr>
          </a:p>
        </p:txBody>
      </p:sp>
      <p:grpSp>
        <p:nvGrpSpPr>
          <p:cNvPr id="627" name="Google Shape;627;g2039c3b2db5_0_493" title="Milestone 3"/>
          <p:cNvGrpSpPr/>
          <p:nvPr/>
        </p:nvGrpSpPr>
        <p:grpSpPr>
          <a:xfrm>
            <a:off x="5784955" y="2227665"/>
            <a:ext cx="869608" cy="3335568"/>
            <a:chOff x="3360037" y="2040816"/>
            <a:chExt cx="939000" cy="3601737"/>
          </a:xfrm>
        </p:grpSpPr>
        <p:sp>
          <p:nvSpPr>
            <p:cNvPr id="628" name="Google Shape;628;g2039c3b2db5_0_493" title="Milestone Arrow"/>
            <p:cNvSpPr/>
            <p:nvPr/>
          </p:nvSpPr>
          <p:spPr>
            <a:xfrm>
              <a:off x="3360040" y="3114153"/>
              <a:ext cx="470400" cy="2528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29" name="Google Shape;629;g2039c3b2db5_0_493" title="Milestone Number"/>
            <p:cNvSpPr/>
            <p:nvPr/>
          </p:nvSpPr>
          <p:spPr>
            <a:xfrm>
              <a:off x="3446741" y="3369142"/>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07</a:t>
              </a:r>
              <a:endParaRPr b="0" i="0" sz="1900" u="none" cap="none" strike="noStrike">
                <a:solidFill>
                  <a:srgbClr val="000000"/>
                </a:solidFill>
                <a:latin typeface="Arial"/>
                <a:ea typeface="Arial"/>
                <a:cs typeface="Arial"/>
                <a:sym typeface="Arial"/>
              </a:endParaRPr>
            </a:p>
          </p:txBody>
        </p:sp>
        <p:sp>
          <p:nvSpPr>
            <p:cNvPr id="630" name="Google Shape;630;g2039c3b2db5_0_493"/>
            <p:cNvSpPr txBox="1"/>
            <p:nvPr/>
          </p:nvSpPr>
          <p:spPr>
            <a:xfrm>
              <a:off x="3360037" y="2040816"/>
              <a:ext cx="9390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April 16,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Open Shading </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Language</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AMD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DockYard</a:t>
              </a:r>
              <a:endParaRPr b="0" i="0" sz="11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D966"/>
                </a:solidFill>
                <a:latin typeface="Trebuchet MS"/>
                <a:ea typeface="Trebuchet MS"/>
                <a:cs typeface="Trebuchet MS"/>
                <a:sym typeface="Trebuchet MS"/>
              </a:endParaRPr>
            </a:p>
          </p:txBody>
        </p:sp>
      </p:grpSp>
      <p:grpSp>
        <p:nvGrpSpPr>
          <p:cNvPr id="631" name="Google Shape;631;g2039c3b2db5_0_493"/>
          <p:cNvGrpSpPr/>
          <p:nvPr/>
        </p:nvGrpSpPr>
        <p:grpSpPr>
          <a:xfrm>
            <a:off x="6711999" y="610167"/>
            <a:ext cx="1245446" cy="4952715"/>
            <a:chOff x="6941408" y="711767"/>
            <a:chExt cx="1245446" cy="4952715"/>
          </a:xfrm>
        </p:grpSpPr>
        <p:grpSp>
          <p:nvGrpSpPr>
            <p:cNvPr id="632" name="Google Shape;632;g2039c3b2db5_0_493"/>
            <p:cNvGrpSpPr/>
            <p:nvPr/>
          </p:nvGrpSpPr>
          <p:grpSpPr>
            <a:xfrm>
              <a:off x="6941408" y="711767"/>
              <a:ext cx="1245446" cy="4952715"/>
              <a:chOff x="7627208" y="711767"/>
              <a:chExt cx="1245446" cy="4952715"/>
            </a:xfrm>
          </p:grpSpPr>
          <p:sp>
            <p:nvSpPr>
              <p:cNvPr id="633" name="Google Shape;633;g2039c3b2db5_0_493" title="Milestone Arrow"/>
              <p:cNvSpPr/>
              <p:nvPr/>
            </p:nvSpPr>
            <p:spPr>
              <a:xfrm>
                <a:off x="7639239" y="2242082"/>
                <a:ext cx="435600" cy="3422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634" name="Google Shape;634;g2039c3b2db5_0_493" title="Milestone Text"/>
              <p:cNvGrpSpPr/>
              <p:nvPr/>
            </p:nvGrpSpPr>
            <p:grpSpPr>
              <a:xfrm>
                <a:off x="7627208" y="711767"/>
                <a:ext cx="1245446" cy="722713"/>
                <a:chOff x="2070091" y="-994587"/>
                <a:chExt cx="1344829" cy="752983"/>
              </a:xfrm>
            </p:grpSpPr>
            <p:sp>
              <p:nvSpPr>
                <p:cNvPr id="635" name="Google Shape;635;g2039c3b2db5_0_493"/>
                <p:cNvSpPr txBox="1"/>
                <p:nvPr/>
              </p:nvSpPr>
              <p:spPr>
                <a:xfrm>
                  <a:off x="2075420" y="-994587"/>
                  <a:ext cx="13395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5"/>
                      </a:solidFill>
                      <a:latin typeface="Trebuchet MS"/>
                      <a:ea typeface="Trebuchet MS"/>
                      <a:cs typeface="Trebuchet MS"/>
                      <a:sym typeface="Trebuchet MS"/>
                    </a:rPr>
                    <a:t>Open Source Days 2020</a:t>
                  </a:r>
                  <a:endParaRPr b="0" i="0" sz="1600" u="none" cap="none" strike="noStrike">
                    <a:solidFill>
                      <a:srgbClr val="FFD965"/>
                    </a:solidFill>
                    <a:latin typeface="Arial"/>
                    <a:ea typeface="Arial"/>
                    <a:cs typeface="Arial"/>
                    <a:sym typeface="Arial"/>
                  </a:endParaRPr>
                </a:p>
              </p:txBody>
            </p:sp>
            <p:sp>
              <p:nvSpPr>
                <p:cNvPr id="636" name="Google Shape;636;g2039c3b2db5_0_493"/>
                <p:cNvSpPr txBox="1"/>
                <p:nvPr/>
              </p:nvSpPr>
              <p:spPr>
                <a:xfrm>
                  <a:off x="2070091" y="-395504"/>
                  <a:ext cx="1339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19-20, 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Unity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Conductor Technologies</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SMPTE</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sp>
          <p:nvSpPr>
            <p:cNvPr id="637" name="Google Shape;637;g2039c3b2db5_0_493" title="Milestone Number"/>
            <p:cNvSpPr/>
            <p:nvPr/>
          </p:nvSpPr>
          <p:spPr>
            <a:xfrm>
              <a:off x="7044368" y="2405066"/>
              <a:ext cx="275400" cy="2754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08</a:t>
              </a:r>
              <a:endParaRPr b="0" i="0" sz="1900" u="none" cap="none" strike="noStrike">
                <a:solidFill>
                  <a:srgbClr val="000000"/>
                </a:solidFill>
                <a:latin typeface="Arial"/>
                <a:ea typeface="Arial"/>
                <a:cs typeface="Arial"/>
                <a:sym typeface="Arial"/>
              </a:endParaRPr>
            </a:p>
          </p:txBody>
        </p:sp>
      </p:grpSp>
      <p:grpSp>
        <p:nvGrpSpPr>
          <p:cNvPr id="638" name="Google Shape;638;g2039c3b2db5_0_493"/>
          <p:cNvGrpSpPr/>
          <p:nvPr/>
        </p:nvGrpSpPr>
        <p:grpSpPr>
          <a:xfrm>
            <a:off x="487893" y="3647496"/>
            <a:ext cx="759843" cy="1958495"/>
            <a:chOff x="1439424" y="3403934"/>
            <a:chExt cx="820476" cy="2114777"/>
          </a:xfrm>
        </p:grpSpPr>
        <p:grpSp>
          <p:nvGrpSpPr>
            <p:cNvPr id="639" name="Google Shape;639;g2039c3b2db5_0_493"/>
            <p:cNvGrpSpPr/>
            <p:nvPr/>
          </p:nvGrpSpPr>
          <p:grpSpPr>
            <a:xfrm>
              <a:off x="1439424" y="3945707"/>
              <a:ext cx="818400" cy="1573004"/>
              <a:chOff x="96469" y="3863942"/>
              <a:chExt cx="818400" cy="1573004"/>
            </a:xfrm>
          </p:grpSpPr>
          <p:sp>
            <p:nvSpPr>
              <p:cNvPr id="640" name="Google Shape;640;g2039c3b2db5_0_493" title="Milestone Arrow"/>
              <p:cNvSpPr/>
              <p:nvPr/>
            </p:nvSpPr>
            <p:spPr>
              <a:xfrm>
                <a:off x="436075" y="4839046"/>
                <a:ext cx="470400" cy="597900"/>
              </a:xfrm>
              <a:prstGeom prst="downArrow">
                <a:avLst>
                  <a:gd fmla="val 100000" name="adj1"/>
                  <a:gd fmla="val 50000" name="adj2"/>
                </a:avLst>
              </a:prstGeom>
              <a:solidFill>
                <a:srgbClr val="C7AB6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641" name="Google Shape;641;g2039c3b2db5_0_493" title="Milestone Text"/>
              <p:cNvGrpSpPr/>
              <p:nvPr/>
            </p:nvGrpSpPr>
            <p:grpSpPr>
              <a:xfrm>
                <a:off x="96469" y="3863942"/>
                <a:ext cx="818400" cy="872733"/>
                <a:chOff x="1147427" y="3655833"/>
                <a:chExt cx="818400" cy="872733"/>
              </a:xfrm>
            </p:grpSpPr>
            <p:sp>
              <p:nvSpPr>
                <p:cNvPr id="642" name="Google Shape;642;g2039c3b2db5_0_493"/>
                <p:cNvSpPr txBox="1"/>
                <p:nvPr/>
              </p:nvSpPr>
              <p:spPr>
                <a:xfrm>
                  <a:off x="1147427" y="4066866"/>
                  <a:ext cx="818400" cy="461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Open source</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Investigation </a:t>
                  </a:r>
                  <a:endParaRPr b="0" i="0" sz="1700" u="none" cap="none" strike="noStrike">
                    <a:solidFill>
                      <a:srgbClr val="B49823"/>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US" sz="900" u="none" cap="none" strike="noStrike">
                      <a:solidFill>
                        <a:srgbClr val="B49823"/>
                      </a:solidFill>
                      <a:latin typeface="Trebuchet MS"/>
                      <a:ea typeface="Trebuchet MS"/>
                      <a:cs typeface="Trebuchet MS"/>
                      <a:sym typeface="Trebuchet MS"/>
                    </a:rPr>
                    <a:t>concludes</a:t>
                  </a:r>
                  <a:endParaRPr b="0" i="0" sz="1700" u="none" cap="none" strike="noStrike">
                    <a:solidFill>
                      <a:srgbClr val="B49823"/>
                    </a:solidFill>
                    <a:latin typeface="Arial"/>
                    <a:ea typeface="Arial"/>
                    <a:cs typeface="Arial"/>
                    <a:sym typeface="Arial"/>
                  </a:endParaRPr>
                </a:p>
              </p:txBody>
            </p:sp>
            <p:sp>
              <p:nvSpPr>
                <p:cNvPr id="643" name="Google Shape;643;g2039c3b2db5_0_493"/>
                <p:cNvSpPr txBox="1"/>
                <p:nvPr/>
              </p:nvSpPr>
              <p:spPr>
                <a:xfrm>
                  <a:off x="1326502" y="3655833"/>
                  <a:ext cx="623700" cy="430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Scitech </a:t>
                  </a:r>
                  <a:endParaRPr b="0" i="0" sz="17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C7AB66"/>
                      </a:solidFill>
                      <a:latin typeface="Trebuchet MS"/>
                      <a:ea typeface="Trebuchet MS"/>
                      <a:cs typeface="Trebuchet MS"/>
                      <a:sym typeface="Trebuchet MS"/>
                    </a:rPr>
                    <a:t>Council</a:t>
                  </a:r>
                  <a:endParaRPr b="0" i="0" sz="1700" u="none" cap="none" strike="noStrike">
                    <a:solidFill>
                      <a:srgbClr val="000000"/>
                    </a:solidFill>
                    <a:latin typeface="Arial"/>
                    <a:ea typeface="Arial"/>
                    <a:cs typeface="Arial"/>
                    <a:sym typeface="Arial"/>
                  </a:endParaRPr>
                </a:p>
              </p:txBody>
            </p:sp>
          </p:grpSp>
        </p:grpSp>
        <p:pic>
          <p:nvPicPr>
            <p:cNvPr id="644" name="Google Shape;644;g2039c3b2db5_0_493"/>
            <p:cNvPicPr preferRelativeResize="0"/>
            <p:nvPr/>
          </p:nvPicPr>
          <p:blipFill rotWithShape="1">
            <a:blip r:embed="rId4">
              <a:alphaModFix/>
            </a:blip>
            <a:srcRect b="0" l="0" r="0" t="0"/>
            <a:stretch/>
          </p:blipFill>
          <p:spPr>
            <a:xfrm>
              <a:off x="1776600" y="3403934"/>
              <a:ext cx="483300" cy="483300"/>
            </a:xfrm>
            <a:prstGeom prst="rect">
              <a:avLst/>
            </a:prstGeom>
            <a:noFill/>
            <a:ln>
              <a:noFill/>
            </a:ln>
          </p:spPr>
        </p:pic>
      </p:grpSp>
      <p:grpSp>
        <p:nvGrpSpPr>
          <p:cNvPr id="645" name="Google Shape;645;g2039c3b2db5_0_493"/>
          <p:cNvGrpSpPr/>
          <p:nvPr/>
        </p:nvGrpSpPr>
        <p:grpSpPr>
          <a:xfrm>
            <a:off x="7958033" y="544199"/>
            <a:ext cx="1254943" cy="5035263"/>
            <a:chOff x="8898262" y="35014"/>
            <a:chExt cx="1355083" cy="5437062"/>
          </a:xfrm>
        </p:grpSpPr>
        <p:sp>
          <p:nvSpPr>
            <p:cNvPr id="646" name="Google Shape;646;g2039c3b2db5_0_493" title="Milestone Arrow"/>
            <p:cNvSpPr/>
            <p:nvPr/>
          </p:nvSpPr>
          <p:spPr>
            <a:xfrm>
              <a:off x="8920302" y="1476676"/>
              <a:ext cx="470400" cy="3995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647" name="Google Shape;647;g2039c3b2db5_0_493" title="Milestone Text"/>
            <p:cNvGrpSpPr/>
            <p:nvPr/>
          </p:nvGrpSpPr>
          <p:grpSpPr>
            <a:xfrm>
              <a:off x="8898262" y="35014"/>
              <a:ext cx="1355083" cy="750022"/>
              <a:chOff x="2051609" y="-1080659"/>
              <a:chExt cx="1355083" cy="723680"/>
            </a:xfrm>
          </p:grpSpPr>
          <p:sp>
            <p:nvSpPr>
              <p:cNvPr id="648" name="Google Shape;648;g2039c3b2db5_0_493"/>
              <p:cNvSpPr txBox="1"/>
              <p:nvPr/>
            </p:nvSpPr>
            <p:spPr>
              <a:xfrm>
                <a:off x="2051609" y="-1080659"/>
                <a:ext cx="13449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Days </a:t>
                </a:r>
                <a:r>
                  <a:rPr lang="en-US" sz="1600">
                    <a:solidFill>
                      <a:srgbClr val="FFD966"/>
                    </a:solidFill>
                    <a:latin typeface="Trebuchet MS"/>
                    <a:ea typeface="Trebuchet MS"/>
                    <a:cs typeface="Trebuchet MS"/>
                    <a:sym typeface="Trebuchet MS"/>
                  </a:rPr>
                  <a:t>2021</a:t>
                </a:r>
                <a:endParaRPr b="0" i="0" sz="1600" u="none" cap="none" strike="noStrike">
                  <a:solidFill>
                    <a:srgbClr val="FFD966"/>
                  </a:solidFill>
                  <a:latin typeface="Arial"/>
                  <a:ea typeface="Arial"/>
                  <a:cs typeface="Arial"/>
                  <a:sym typeface="Arial"/>
                </a:endParaRPr>
              </a:p>
            </p:txBody>
          </p:sp>
          <p:sp>
            <p:nvSpPr>
              <p:cNvPr id="649" name="Google Shape;649;g2039c3b2db5_0_493"/>
              <p:cNvSpPr txBox="1"/>
              <p:nvPr/>
            </p:nvSpPr>
            <p:spPr>
              <a:xfrm>
                <a:off x="2061793" y="-510879"/>
                <a:ext cx="13449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August  4-5, 2021</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MaterialX</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Maxon</a:t>
                </a:r>
                <a:r>
                  <a:rPr b="0" i="0" lang="en-US" sz="1200" u="none" cap="none" strike="noStrike">
                    <a:solidFill>
                      <a:srgbClr val="FFFFFF"/>
                    </a:solidFill>
                    <a:latin typeface="Trebuchet MS"/>
                    <a:ea typeface="Trebuchet MS"/>
                    <a:cs typeface="Trebuchet MS"/>
                    <a:sym typeface="Trebuchet MS"/>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650" name="Google Shape;650;g2039c3b2db5_0_493" title="Milestone Number"/>
            <p:cNvSpPr/>
            <p:nvPr/>
          </p:nvSpPr>
          <p:spPr>
            <a:xfrm>
              <a:off x="8998453" y="16114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10</a:t>
              </a:r>
              <a:endParaRPr b="0" i="0" sz="1900" u="none" cap="none" strike="noStrike">
                <a:solidFill>
                  <a:srgbClr val="000000"/>
                </a:solidFill>
                <a:latin typeface="Arial"/>
                <a:ea typeface="Arial"/>
                <a:cs typeface="Arial"/>
                <a:sym typeface="Arial"/>
              </a:endParaRPr>
            </a:p>
          </p:txBody>
        </p:sp>
      </p:grpSp>
      <p:sp>
        <p:nvSpPr>
          <p:cNvPr id="651" name="Google Shape;651;g2039c3b2db5_0_493" title="Milestone Number"/>
          <p:cNvSpPr/>
          <p:nvPr/>
        </p:nvSpPr>
        <p:spPr>
          <a:xfrm>
            <a:off x="5220852" y="4372882"/>
            <a:ext cx="483300" cy="483300"/>
          </a:xfrm>
          <a:prstGeom prst="ellipse">
            <a:avLst/>
          </a:prstGeom>
          <a:noFill/>
          <a:ln cap="flat" cmpd="sng" w="12700">
            <a:solidFill>
              <a:schemeClr val="lt1"/>
            </a:solidFill>
            <a:prstDash val="solid"/>
            <a:round/>
            <a:headEnd len="sm" w="sm" type="none"/>
            <a:tailEnd len="sm" w="sm" type="none"/>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Trebuchet MS"/>
                <a:ea typeface="Trebuchet MS"/>
                <a:cs typeface="Trebuchet MS"/>
                <a:sym typeface="Trebuchet MS"/>
              </a:rPr>
              <a:t>$1M/</a:t>
            </a:r>
            <a:r>
              <a:rPr b="0" i="0" lang="en-US" sz="900" u="none" cap="none" strike="noStrike">
                <a:solidFill>
                  <a:schemeClr val="lt1"/>
                </a:solidFill>
                <a:latin typeface="Trebuchet MS"/>
                <a:ea typeface="Trebuchet MS"/>
                <a:cs typeface="Trebuchet MS"/>
                <a:sym typeface="Trebuchet MS"/>
              </a:rPr>
              <a:t>year</a:t>
            </a:r>
            <a:endParaRPr b="0" i="0" sz="1700" u="none" cap="none" strike="noStrike">
              <a:solidFill>
                <a:schemeClr val="lt1"/>
              </a:solidFill>
              <a:latin typeface="Arial"/>
              <a:ea typeface="Arial"/>
              <a:cs typeface="Arial"/>
              <a:sym typeface="Arial"/>
            </a:endParaRPr>
          </a:p>
        </p:txBody>
      </p:sp>
      <p:sp>
        <p:nvSpPr>
          <p:cNvPr id="652" name="Google Shape;652;g2039c3b2db5_0_493"/>
          <p:cNvSpPr txBox="1"/>
          <p:nvPr/>
        </p:nvSpPr>
        <p:spPr>
          <a:xfrm>
            <a:off x="1421695"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653" name="Google Shape;653;g2039c3b2db5_0_493"/>
          <p:cNvSpPr txBox="1"/>
          <p:nvPr/>
        </p:nvSpPr>
        <p:spPr>
          <a:xfrm>
            <a:off x="213196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Oct</a:t>
            </a:r>
            <a:endParaRPr b="0" i="0" sz="1100" u="none" cap="none" strike="noStrike">
              <a:solidFill>
                <a:srgbClr val="FFFFFF"/>
              </a:solidFill>
              <a:latin typeface="Arial"/>
              <a:ea typeface="Arial"/>
              <a:cs typeface="Arial"/>
              <a:sym typeface="Arial"/>
            </a:endParaRPr>
          </a:p>
        </p:txBody>
      </p:sp>
      <p:sp>
        <p:nvSpPr>
          <p:cNvPr id="654" name="Google Shape;654;g2039c3b2db5_0_493"/>
          <p:cNvSpPr txBox="1"/>
          <p:nvPr/>
        </p:nvSpPr>
        <p:spPr>
          <a:xfrm>
            <a:off x="2686285"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0" i="0" sz="1100" u="none" cap="none" strike="noStrike">
              <a:solidFill>
                <a:srgbClr val="FFFFFF"/>
              </a:solidFill>
              <a:latin typeface="Arial"/>
              <a:ea typeface="Arial"/>
              <a:cs typeface="Arial"/>
              <a:sym typeface="Arial"/>
            </a:endParaRPr>
          </a:p>
        </p:txBody>
      </p:sp>
      <p:sp>
        <p:nvSpPr>
          <p:cNvPr id="655" name="Google Shape;655;g2039c3b2db5_0_493"/>
          <p:cNvSpPr txBox="1"/>
          <p:nvPr/>
        </p:nvSpPr>
        <p:spPr>
          <a:xfrm>
            <a:off x="3261363"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sp>
        <p:nvSpPr>
          <p:cNvPr id="656" name="Google Shape;656;g2039c3b2db5_0_493"/>
          <p:cNvSpPr txBox="1"/>
          <p:nvPr/>
        </p:nvSpPr>
        <p:spPr>
          <a:xfrm>
            <a:off x="3907953"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sp>
        <p:nvSpPr>
          <p:cNvPr id="657" name="Google Shape;657;g2039c3b2db5_0_493"/>
          <p:cNvSpPr txBox="1"/>
          <p:nvPr/>
        </p:nvSpPr>
        <p:spPr>
          <a:xfrm>
            <a:off x="4684492"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658" name="Google Shape;658;g2039c3b2db5_0_493"/>
          <p:cNvSpPr txBox="1"/>
          <p:nvPr/>
        </p:nvSpPr>
        <p:spPr>
          <a:xfrm>
            <a:off x="521102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Jan</a:t>
            </a:r>
            <a:endParaRPr b="0" i="0" sz="1100" u="none" cap="none" strike="noStrike">
              <a:solidFill>
                <a:srgbClr val="FFFFFF"/>
              </a:solidFill>
              <a:latin typeface="Arial"/>
              <a:ea typeface="Arial"/>
              <a:cs typeface="Arial"/>
              <a:sym typeface="Arial"/>
            </a:endParaRPr>
          </a:p>
        </p:txBody>
      </p:sp>
      <p:sp>
        <p:nvSpPr>
          <p:cNvPr id="659" name="Google Shape;659;g2039c3b2db5_0_493"/>
          <p:cNvSpPr txBox="1"/>
          <p:nvPr/>
        </p:nvSpPr>
        <p:spPr>
          <a:xfrm>
            <a:off x="5863740"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100" u="none" cap="none" strike="noStrike">
              <a:solidFill>
                <a:srgbClr val="FFFFFF"/>
              </a:solidFill>
              <a:latin typeface="Arial"/>
              <a:ea typeface="Arial"/>
              <a:cs typeface="Arial"/>
              <a:sym typeface="Arial"/>
            </a:endParaRPr>
          </a:p>
        </p:txBody>
      </p:sp>
      <p:sp>
        <p:nvSpPr>
          <p:cNvPr id="660" name="Google Shape;660;g2039c3b2db5_0_493"/>
          <p:cNvSpPr txBox="1"/>
          <p:nvPr/>
        </p:nvSpPr>
        <p:spPr>
          <a:xfrm>
            <a:off x="6524107" y="5911901"/>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August</a:t>
            </a:r>
            <a:endParaRPr b="0" i="0" sz="1100" u="none" cap="none" strike="noStrike">
              <a:solidFill>
                <a:srgbClr val="FFFFFF"/>
              </a:solidFill>
              <a:latin typeface="Arial"/>
              <a:ea typeface="Arial"/>
              <a:cs typeface="Arial"/>
              <a:sym typeface="Arial"/>
            </a:endParaRPr>
          </a:p>
        </p:txBody>
      </p:sp>
      <p:cxnSp>
        <p:nvCxnSpPr>
          <p:cNvPr id="661" name="Google Shape;661;g2039c3b2db5_0_493"/>
          <p:cNvCxnSpPr/>
          <p:nvPr/>
        </p:nvCxnSpPr>
        <p:spPr>
          <a:xfrm>
            <a:off x="579913" y="5791643"/>
            <a:ext cx="11481300" cy="27600"/>
          </a:xfrm>
          <a:prstGeom prst="straightConnector1">
            <a:avLst/>
          </a:prstGeom>
          <a:noFill/>
          <a:ln cap="flat" cmpd="sng" w="9525">
            <a:solidFill>
              <a:srgbClr val="BFBFBF"/>
            </a:solidFill>
            <a:prstDash val="solid"/>
            <a:miter lim="800000"/>
            <a:headEnd len="sm" w="sm" type="none"/>
            <a:tailEnd len="med" w="med" type="triangle"/>
          </a:ln>
        </p:spPr>
      </p:cxnSp>
      <p:cxnSp>
        <p:nvCxnSpPr>
          <p:cNvPr id="662" name="Google Shape;662;g2039c3b2db5_0_493"/>
          <p:cNvCxnSpPr/>
          <p:nvPr/>
        </p:nvCxnSpPr>
        <p:spPr>
          <a:xfrm>
            <a:off x="253658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3" name="Google Shape;663;g2039c3b2db5_0_493"/>
          <p:cNvCxnSpPr/>
          <p:nvPr/>
        </p:nvCxnSpPr>
        <p:spPr>
          <a:xfrm>
            <a:off x="3129666"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4" name="Google Shape;664;g2039c3b2db5_0_493"/>
          <p:cNvCxnSpPr/>
          <p:nvPr/>
        </p:nvCxnSpPr>
        <p:spPr>
          <a:xfrm>
            <a:off x="3818667"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5" name="Google Shape;665;g2039c3b2db5_0_493"/>
          <p:cNvCxnSpPr/>
          <p:nvPr/>
        </p:nvCxnSpPr>
        <p:spPr>
          <a:xfrm>
            <a:off x="5313210"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6" name="Google Shape;666;g2039c3b2db5_0_493"/>
          <p:cNvCxnSpPr/>
          <p:nvPr/>
        </p:nvCxnSpPr>
        <p:spPr>
          <a:xfrm>
            <a:off x="5833674"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7" name="Google Shape;667;g2039c3b2db5_0_493"/>
          <p:cNvCxnSpPr/>
          <p:nvPr/>
        </p:nvCxnSpPr>
        <p:spPr>
          <a:xfrm>
            <a:off x="6538812" y="5638380"/>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668" name="Google Shape;668;g2039c3b2db5_0_493"/>
          <p:cNvCxnSpPr/>
          <p:nvPr/>
        </p:nvCxnSpPr>
        <p:spPr>
          <a:xfrm>
            <a:off x="7872886" y="5638380"/>
            <a:ext cx="0" cy="153300"/>
          </a:xfrm>
          <a:prstGeom prst="straightConnector1">
            <a:avLst/>
          </a:prstGeom>
          <a:noFill/>
          <a:ln cap="flat" cmpd="sng" w="9525">
            <a:solidFill>
              <a:srgbClr val="D8D8D8"/>
            </a:solidFill>
            <a:prstDash val="dash"/>
            <a:miter lim="800000"/>
            <a:headEnd len="sm" w="sm" type="none"/>
            <a:tailEnd len="sm" w="sm" type="none"/>
          </a:ln>
        </p:spPr>
      </p:cxnSp>
      <p:sp>
        <p:nvSpPr>
          <p:cNvPr id="669" name="Google Shape;669;g2039c3b2db5_0_493"/>
          <p:cNvSpPr txBox="1"/>
          <p:nvPr/>
        </p:nvSpPr>
        <p:spPr>
          <a:xfrm>
            <a:off x="7226028"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sp>
        <p:nvSpPr>
          <p:cNvPr id="670" name="Google Shape;670;g2039c3b2db5_0_493"/>
          <p:cNvSpPr txBox="1"/>
          <p:nvPr/>
        </p:nvSpPr>
        <p:spPr>
          <a:xfrm>
            <a:off x="601316"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2018</a:t>
            </a:r>
            <a:endParaRPr b="0" i="0" sz="1900" u="none" cap="none" strike="noStrike">
              <a:solidFill>
                <a:srgbClr val="FFFFFF"/>
              </a:solidFill>
              <a:latin typeface="Arial"/>
              <a:ea typeface="Arial"/>
              <a:cs typeface="Arial"/>
              <a:sym typeface="Arial"/>
            </a:endParaRPr>
          </a:p>
        </p:txBody>
      </p:sp>
      <p:sp>
        <p:nvSpPr>
          <p:cNvPr id="671" name="Google Shape;671;g2039c3b2db5_0_493"/>
          <p:cNvSpPr txBox="1"/>
          <p:nvPr/>
        </p:nvSpPr>
        <p:spPr>
          <a:xfrm>
            <a:off x="258908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2019</a:t>
            </a:r>
            <a:endParaRPr b="0" i="0" sz="1900" u="none" cap="none" strike="noStrike">
              <a:solidFill>
                <a:srgbClr val="FFFFFF"/>
              </a:solidFill>
              <a:latin typeface="Arial"/>
              <a:ea typeface="Arial"/>
              <a:cs typeface="Arial"/>
              <a:sym typeface="Arial"/>
            </a:endParaRPr>
          </a:p>
        </p:txBody>
      </p:sp>
      <p:sp>
        <p:nvSpPr>
          <p:cNvPr id="672" name="Google Shape;672;g2039c3b2db5_0_493"/>
          <p:cNvSpPr txBox="1"/>
          <p:nvPr/>
        </p:nvSpPr>
        <p:spPr>
          <a:xfrm>
            <a:off x="5136903"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2020</a:t>
            </a:r>
            <a:endParaRPr b="0" i="0" sz="1900" u="none" cap="none" strike="noStrike">
              <a:solidFill>
                <a:srgbClr val="FFFFFF"/>
              </a:solidFill>
              <a:latin typeface="Arial"/>
              <a:ea typeface="Arial"/>
              <a:cs typeface="Arial"/>
              <a:sym typeface="Arial"/>
            </a:endParaRPr>
          </a:p>
        </p:txBody>
      </p:sp>
      <p:cxnSp>
        <p:nvCxnSpPr>
          <p:cNvPr id="673" name="Google Shape;673;g2039c3b2db5_0_493"/>
          <p:cNvCxnSpPr/>
          <p:nvPr/>
        </p:nvCxnSpPr>
        <p:spPr>
          <a:xfrm>
            <a:off x="1022010"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674" name="Google Shape;674;g2039c3b2db5_0_493"/>
          <p:cNvSpPr txBox="1"/>
          <p:nvPr/>
        </p:nvSpPr>
        <p:spPr>
          <a:xfrm>
            <a:off x="698529" y="5911901"/>
            <a:ext cx="4923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May</a:t>
            </a:r>
            <a:endParaRPr b="0" i="0" sz="1100" u="none" cap="none" strike="noStrike">
              <a:solidFill>
                <a:srgbClr val="FFFFFF"/>
              </a:solidFill>
              <a:latin typeface="Arial"/>
              <a:ea typeface="Arial"/>
              <a:cs typeface="Arial"/>
              <a:sym typeface="Arial"/>
            </a:endParaRPr>
          </a:p>
        </p:txBody>
      </p:sp>
      <p:cxnSp>
        <p:nvCxnSpPr>
          <p:cNvPr id="675" name="Google Shape;675;g2039c3b2db5_0_493"/>
          <p:cNvCxnSpPr/>
          <p:nvPr/>
        </p:nvCxnSpPr>
        <p:spPr>
          <a:xfrm>
            <a:off x="8469417" y="5652162"/>
            <a:ext cx="0" cy="153300"/>
          </a:xfrm>
          <a:prstGeom prst="straightConnector1">
            <a:avLst/>
          </a:prstGeom>
          <a:noFill/>
          <a:ln cap="flat" cmpd="sng" w="9525">
            <a:solidFill>
              <a:srgbClr val="D8D8D8"/>
            </a:solidFill>
            <a:prstDash val="dash"/>
            <a:miter lim="800000"/>
            <a:headEnd len="sm" w="sm" type="none"/>
            <a:tailEnd len="sm" w="sm" type="none"/>
          </a:ln>
        </p:spPr>
      </p:cxnSp>
      <p:sp>
        <p:nvSpPr>
          <p:cNvPr id="676" name="Google Shape;676;g2039c3b2db5_0_493"/>
          <p:cNvSpPr txBox="1"/>
          <p:nvPr/>
        </p:nvSpPr>
        <p:spPr>
          <a:xfrm>
            <a:off x="7705761"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677" name="Google Shape;677;g2039c3b2db5_0_493"/>
          <p:cNvSpPr txBox="1"/>
          <p:nvPr/>
        </p:nvSpPr>
        <p:spPr>
          <a:xfrm>
            <a:off x="7401929" y="6266482"/>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2021</a:t>
            </a:r>
            <a:endParaRPr b="0" i="0" sz="1900" u="none" cap="none" strike="noStrike">
              <a:solidFill>
                <a:srgbClr val="FFFFFF"/>
              </a:solidFill>
              <a:latin typeface="Arial"/>
              <a:ea typeface="Arial"/>
              <a:cs typeface="Arial"/>
              <a:sym typeface="Arial"/>
            </a:endParaRPr>
          </a:p>
        </p:txBody>
      </p:sp>
      <p:sp>
        <p:nvSpPr>
          <p:cNvPr id="678" name="Google Shape;678;g2039c3b2db5_0_493"/>
          <p:cNvSpPr txBox="1"/>
          <p:nvPr/>
        </p:nvSpPr>
        <p:spPr>
          <a:xfrm>
            <a:off x="8687850"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2022</a:t>
            </a:r>
            <a:endParaRPr b="0" i="0" sz="1900" u="none" cap="none" strike="noStrike">
              <a:solidFill>
                <a:srgbClr val="FFFFFF"/>
              </a:solidFill>
              <a:latin typeface="Arial"/>
              <a:ea typeface="Arial"/>
              <a:cs typeface="Arial"/>
              <a:sym typeface="Arial"/>
            </a:endParaRPr>
          </a:p>
        </p:txBody>
      </p:sp>
      <p:sp>
        <p:nvSpPr>
          <p:cNvPr id="679" name="Google Shape;679;g2039c3b2db5_0_493"/>
          <p:cNvSpPr txBox="1"/>
          <p:nvPr/>
        </p:nvSpPr>
        <p:spPr>
          <a:xfrm>
            <a:off x="9197938" y="591307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May</a:t>
            </a:r>
            <a:endParaRPr b="0" i="0" sz="1900" u="none" cap="none" strike="noStrike">
              <a:solidFill>
                <a:srgbClr val="FFFFFF"/>
              </a:solidFill>
              <a:latin typeface="Arial"/>
              <a:ea typeface="Arial"/>
              <a:cs typeface="Arial"/>
              <a:sym typeface="Arial"/>
            </a:endParaRPr>
          </a:p>
        </p:txBody>
      </p:sp>
      <p:sp>
        <p:nvSpPr>
          <p:cNvPr id="680" name="Google Shape;680;g2039c3b2db5_0_493"/>
          <p:cNvSpPr txBox="1"/>
          <p:nvPr/>
        </p:nvSpPr>
        <p:spPr>
          <a:xfrm>
            <a:off x="9868406" y="59119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0" i="0" sz="1100" u="none" cap="none" strike="noStrike">
              <a:solidFill>
                <a:srgbClr val="FFFFFF"/>
              </a:solidFill>
              <a:latin typeface="Arial"/>
              <a:ea typeface="Arial"/>
              <a:cs typeface="Arial"/>
              <a:sym typeface="Arial"/>
            </a:endParaRPr>
          </a:p>
        </p:txBody>
      </p:sp>
      <p:cxnSp>
        <p:nvCxnSpPr>
          <p:cNvPr id="681" name="Google Shape;681;g2039c3b2db5_0_493"/>
          <p:cNvCxnSpPr/>
          <p:nvPr/>
        </p:nvCxnSpPr>
        <p:spPr>
          <a:xfrm>
            <a:off x="9805446" y="5668950"/>
            <a:ext cx="0" cy="153300"/>
          </a:xfrm>
          <a:prstGeom prst="straightConnector1">
            <a:avLst/>
          </a:prstGeom>
          <a:noFill/>
          <a:ln cap="flat" cmpd="sng" w="9525">
            <a:solidFill>
              <a:srgbClr val="D8D8D8"/>
            </a:solidFill>
            <a:prstDash val="dash"/>
            <a:miter lim="800000"/>
            <a:headEnd len="sm" w="sm" type="none"/>
            <a:tailEnd len="sm" w="sm" type="none"/>
          </a:ln>
        </p:spPr>
      </p:cxnSp>
      <p:grpSp>
        <p:nvGrpSpPr>
          <p:cNvPr id="682" name="Google Shape;682;g2039c3b2db5_0_493"/>
          <p:cNvGrpSpPr/>
          <p:nvPr/>
        </p:nvGrpSpPr>
        <p:grpSpPr>
          <a:xfrm>
            <a:off x="9176037" y="262161"/>
            <a:ext cx="2421288" cy="5330443"/>
            <a:chOff x="8907691" y="-283648"/>
            <a:chExt cx="2614500" cy="5755796"/>
          </a:xfrm>
        </p:grpSpPr>
        <p:sp>
          <p:nvSpPr>
            <p:cNvPr id="683" name="Google Shape;683;g2039c3b2db5_0_493" title="Milestone Arrow"/>
            <p:cNvSpPr/>
            <p:nvPr/>
          </p:nvSpPr>
          <p:spPr>
            <a:xfrm>
              <a:off x="8929718" y="877648"/>
              <a:ext cx="470400" cy="4594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684" name="Google Shape;684;g2039c3b2db5_0_493" title="Milestone Text"/>
            <p:cNvGrpSpPr/>
            <p:nvPr/>
          </p:nvGrpSpPr>
          <p:grpSpPr>
            <a:xfrm>
              <a:off x="8907691" y="-283648"/>
              <a:ext cx="2614500" cy="429118"/>
              <a:chOff x="2061039" y="-1388129"/>
              <a:chExt cx="2614500" cy="414046"/>
            </a:xfrm>
          </p:grpSpPr>
          <p:sp>
            <p:nvSpPr>
              <p:cNvPr id="685" name="Google Shape;685;g2039c3b2db5_0_493"/>
              <p:cNvSpPr txBox="1"/>
              <p:nvPr/>
            </p:nvSpPr>
            <p:spPr>
              <a:xfrm>
                <a:off x="2061039" y="-1388129"/>
                <a:ext cx="26145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600">
                    <a:solidFill>
                      <a:srgbClr val="FFE599"/>
                    </a:solidFill>
                    <a:latin typeface="Trebuchet MS"/>
                    <a:ea typeface="Trebuchet MS"/>
                    <a:cs typeface="Trebuchet MS"/>
                    <a:sym typeface="Trebuchet MS"/>
                  </a:rPr>
                  <a:t>Open Source </a:t>
                </a:r>
                <a:r>
                  <a:rPr b="0" i="0" lang="en-US" sz="1600" u="none" cap="none" strike="noStrike">
                    <a:solidFill>
                      <a:srgbClr val="FFE599"/>
                    </a:solidFill>
                    <a:latin typeface="Trebuchet MS"/>
                    <a:ea typeface="Trebuchet MS"/>
                    <a:cs typeface="Trebuchet MS"/>
                    <a:sym typeface="Trebuchet MS"/>
                  </a:rPr>
                  <a:t>Forum 2022</a:t>
                </a:r>
                <a:endParaRPr b="0" i="0" sz="16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686" name="Google Shape;686;g2039c3b2db5_0_493"/>
              <p:cNvSpPr txBox="1"/>
              <p:nvPr/>
            </p:nvSpPr>
            <p:spPr>
              <a:xfrm>
                <a:off x="2071216" y="-1127982"/>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E599"/>
                    </a:solidFill>
                    <a:latin typeface="Trebuchet MS"/>
                    <a:ea typeface="Trebuchet MS"/>
                    <a:cs typeface="Trebuchet MS"/>
                    <a:sym typeface="Trebuchet MS"/>
                  </a:rPr>
                  <a:t>March 10,2022</a:t>
                </a:r>
                <a:endParaRPr b="0" i="0" sz="300" u="none" cap="none" strike="noStrike">
                  <a:solidFill>
                    <a:srgbClr val="FFE5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Rez</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3602C"/>
                    </a:solidFill>
                    <a:latin typeface="Trebuchet MS"/>
                    <a:ea typeface="Trebuchet MS"/>
                    <a:cs typeface="Trebuchet MS"/>
                    <a:sym typeface="Trebuchet MS"/>
                  </a:rPr>
                  <a:t>DPEL</a:t>
                </a:r>
                <a:endParaRPr b="1" i="0" sz="11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i="0" lang="en-US" sz="900" u="none" cap="none" strike="noStrike">
                    <a:solidFill>
                      <a:srgbClr val="C3602C"/>
                    </a:solidFill>
                    <a:latin typeface="Trebuchet MS"/>
                    <a:ea typeface="Trebuchet MS"/>
                    <a:cs typeface="Trebuchet MS"/>
                    <a:sym typeface="Trebuchet MS"/>
                  </a:rPr>
                  <a:t>RawtoACES</a:t>
                </a:r>
                <a:endParaRPr b="1" i="0" sz="9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687" name="Google Shape;687;g2039c3b2db5_0_493" title="Milestone Number"/>
            <p:cNvSpPr/>
            <p:nvPr/>
          </p:nvSpPr>
          <p:spPr>
            <a:xfrm>
              <a:off x="9007886" y="1042294"/>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12</a:t>
              </a:r>
              <a:endParaRPr b="0" i="0" sz="1900" u="none" cap="none" strike="noStrike">
                <a:solidFill>
                  <a:srgbClr val="000000"/>
                </a:solidFill>
                <a:latin typeface="Arial"/>
                <a:ea typeface="Arial"/>
                <a:cs typeface="Arial"/>
                <a:sym typeface="Arial"/>
              </a:endParaRPr>
            </a:p>
          </p:txBody>
        </p:sp>
      </p:grpSp>
      <p:grpSp>
        <p:nvGrpSpPr>
          <p:cNvPr id="688" name="Google Shape;688;g2039c3b2db5_0_493"/>
          <p:cNvGrpSpPr/>
          <p:nvPr/>
        </p:nvGrpSpPr>
        <p:grpSpPr>
          <a:xfrm>
            <a:off x="7266067" y="2227733"/>
            <a:ext cx="621867" cy="3335167"/>
            <a:chOff x="7539157" y="2329333"/>
            <a:chExt cx="621867" cy="3335167"/>
          </a:xfrm>
        </p:grpSpPr>
        <p:grpSp>
          <p:nvGrpSpPr>
            <p:cNvPr id="689" name="Google Shape;689;g2039c3b2db5_0_493"/>
            <p:cNvGrpSpPr/>
            <p:nvPr/>
          </p:nvGrpSpPr>
          <p:grpSpPr>
            <a:xfrm>
              <a:off x="7539157" y="2329333"/>
              <a:ext cx="621867" cy="3335167"/>
              <a:chOff x="8605957" y="2329333"/>
              <a:chExt cx="621867" cy="3335167"/>
            </a:xfrm>
          </p:grpSpPr>
          <p:sp>
            <p:nvSpPr>
              <p:cNvPr id="690" name="Google Shape;690;g2039c3b2db5_0_493" title="Milestone Arrow"/>
              <p:cNvSpPr/>
              <p:nvPr/>
            </p:nvSpPr>
            <p:spPr>
              <a:xfrm>
                <a:off x="8605957" y="3133100"/>
                <a:ext cx="435600" cy="25314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91" name="Google Shape;691;g2039c3b2db5_0_493"/>
              <p:cNvSpPr txBox="1"/>
              <p:nvPr/>
            </p:nvSpPr>
            <p:spPr>
              <a:xfrm>
                <a:off x="8608624" y="2329333"/>
                <a:ext cx="619200" cy="3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Dec</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15,</a:t>
                </a:r>
                <a:endParaRPr b="0" i="0" sz="15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2020</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30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Adobe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ETC</a:t>
                </a:r>
                <a:endParaRPr b="0" i="0" sz="1100" u="none" cap="none" strike="noStrike">
                  <a:solidFill>
                    <a:srgbClr val="FFFFFF"/>
                  </a:solidFill>
                  <a:latin typeface="Trebuchet MS"/>
                  <a:ea typeface="Trebuchet MS"/>
                  <a:cs typeface="Trebuchet MS"/>
                  <a:sym typeface="Trebuchet MS"/>
                </a:endParaRPr>
              </a:p>
            </p:txBody>
          </p:sp>
        </p:grpSp>
        <p:sp>
          <p:nvSpPr>
            <p:cNvPr id="692" name="Google Shape;692;g2039c3b2db5_0_493" title="Milestone Number"/>
            <p:cNvSpPr/>
            <p:nvPr/>
          </p:nvSpPr>
          <p:spPr>
            <a:xfrm>
              <a:off x="7627497" y="3280728"/>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09</a:t>
              </a:r>
              <a:endParaRPr b="0" i="0" sz="1900" u="none" cap="none" strike="noStrike">
                <a:solidFill>
                  <a:srgbClr val="000000"/>
                </a:solidFill>
                <a:latin typeface="Arial"/>
                <a:ea typeface="Arial"/>
                <a:cs typeface="Arial"/>
                <a:sym typeface="Arial"/>
              </a:endParaRPr>
            </a:p>
          </p:txBody>
        </p:sp>
      </p:grpSp>
      <p:grpSp>
        <p:nvGrpSpPr>
          <p:cNvPr id="693" name="Google Shape;693;g2039c3b2db5_0_493" title="Milestone 3"/>
          <p:cNvGrpSpPr/>
          <p:nvPr/>
        </p:nvGrpSpPr>
        <p:grpSpPr>
          <a:xfrm>
            <a:off x="9866357" y="799845"/>
            <a:ext cx="1594670" cy="4787528"/>
            <a:chOff x="3275133" y="269689"/>
            <a:chExt cx="1721920" cy="5169559"/>
          </a:xfrm>
        </p:grpSpPr>
        <p:sp>
          <p:nvSpPr>
            <p:cNvPr id="694" name="Google Shape;694;g2039c3b2db5_0_493" title="Milestone Arrow"/>
            <p:cNvSpPr/>
            <p:nvPr/>
          </p:nvSpPr>
          <p:spPr>
            <a:xfrm>
              <a:off x="3275133" y="2226548"/>
              <a:ext cx="470400" cy="32127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695" name="Google Shape;695;g2039c3b2db5_0_493" title="Milestone Number"/>
            <p:cNvSpPr/>
            <p:nvPr/>
          </p:nvSpPr>
          <p:spPr>
            <a:xfrm>
              <a:off x="3361849" y="2360183"/>
              <a:ext cx="297000" cy="2970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595959"/>
                  </a:solidFill>
                  <a:latin typeface="Trebuchet MS"/>
                  <a:ea typeface="Trebuchet MS"/>
                  <a:cs typeface="Trebuchet MS"/>
                  <a:sym typeface="Trebuchet MS"/>
                </a:rPr>
                <a:t>13</a:t>
              </a:r>
              <a:endParaRPr b="0" i="0" sz="1900" u="none" cap="none" strike="noStrike">
                <a:solidFill>
                  <a:srgbClr val="000000"/>
                </a:solidFill>
                <a:latin typeface="Arial"/>
                <a:ea typeface="Arial"/>
                <a:cs typeface="Arial"/>
                <a:sym typeface="Arial"/>
              </a:endParaRPr>
            </a:p>
          </p:txBody>
        </p:sp>
        <p:grpSp>
          <p:nvGrpSpPr>
            <p:cNvPr id="696" name="Google Shape;696;g2039c3b2db5_0_493" title="Milestone Text"/>
            <p:cNvGrpSpPr/>
            <p:nvPr/>
          </p:nvGrpSpPr>
          <p:grpSpPr>
            <a:xfrm>
              <a:off x="3276853" y="269689"/>
              <a:ext cx="1720200" cy="777627"/>
              <a:chOff x="1937414" y="-1189902"/>
              <a:chExt cx="1720200" cy="777627"/>
            </a:xfrm>
          </p:grpSpPr>
          <p:sp>
            <p:nvSpPr>
              <p:cNvPr id="697" name="Google Shape;697;g2039c3b2db5_0_493"/>
              <p:cNvSpPr txBox="1"/>
              <p:nvPr/>
            </p:nvSpPr>
            <p:spPr>
              <a:xfrm>
                <a:off x="1937414" y="-1189902"/>
                <a:ext cx="1720200" cy="55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600" u="none" cap="none" strike="noStrike">
                    <a:solidFill>
                      <a:srgbClr val="FFD966"/>
                    </a:solidFill>
                    <a:latin typeface="Trebuchet MS"/>
                    <a:ea typeface="Trebuchet MS"/>
                    <a:cs typeface="Trebuchet MS"/>
                    <a:sym typeface="Trebuchet MS"/>
                  </a:rPr>
                  <a:t>Open Source Days </a:t>
                </a:r>
                <a:r>
                  <a:rPr lang="en-US" sz="1600">
                    <a:solidFill>
                      <a:srgbClr val="FFD966"/>
                    </a:solidFill>
                    <a:latin typeface="Trebuchet MS"/>
                    <a:ea typeface="Trebuchet MS"/>
                    <a:cs typeface="Trebuchet MS"/>
                    <a:sym typeface="Trebuchet MS"/>
                  </a:rPr>
                  <a:t>2022</a:t>
                </a:r>
                <a:endParaRPr b="0" i="0" sz="1600" u="none" cap="none" strike="noStrike">
                  <a:solidFill>
                    <a:srgbClr val="FFD966"/>
                  </a:solidFill>
                  <a:latin typeface="Arial"/>
                  <a:ea typeface="Arial"/>
                  <a:cs typeface="Arial"/>
                  <a:sym typeface="Arial"/>
                </a:endParaRPr>
              </a:p>
            </p:txBody>
          </p:sp>
          <p:sp>
            <p:nvSpPr>
              <p:cNvPr id="698" name="Google Shape;698;g2039c3b2db5_0_493"/>
              <p:cNvSpPr txBox="1"/>
              <p:nvPr/>
            </p:nvSpPr>
            <p:spPr>
              <a:xfrm>
                <a:off x="1937417" y="-566175"/>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August 8-9</a:t>
                </a:r>
                <a:r>
                  <a:rPr b="0" i="0" lang="en-US" sz="1100" u="none" cap="none" strike="noStrike">
                    <a:solidFill>
                      <a:srgbClr val="FFD966"/>
                    </a:solidFill>
                    <a:latin typeface="Trebuchet MS"/>
                    <a:ea typeface="Trebuchet MS"/>
                    <a:cs typeface="Trebuchet MS"/>
                    <a:sym typeface="Trebuchet MS"/>
                  </a:rPr>
                  <a:t>, 20</a:t>
                </a:r>
                <a:r>
                  <a:rPr lang="en-US" sz="1100">
                    <a:solidFill>
                      <a:srgbClr val="FFD966"/>
                    </a:solidFill>
                    <a:latin typeface="Trebuchet MS"/>
                    <a:ea typeface="Trebuchet MS"/>
                    <a:cs typeface="Trebuchet MS"/>
                    <a:sym typeface="Trebuchet MS"/>
                  </a:rPr>
                  <a:t>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4EB7C5"/>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OpenFX</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OpenAssetIO</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1" lang="en-US" sz="1100">
                    <a:solidFill>
                      <a:srgbClr val="C3602C"/>
                    </a:solidFill>
                    <a:latin typeface="Trebuchet MS"/>
                    <a:ea typeface="Trebuchet MS"/>
                    <a:cs typeface="Trebuchet MS"/>
                    <a:sym typeface="Trebuchet MS"/>
                  </a:rPr>
                  <a:t>Open Review Initiative</a:t>
                </a:r>
                <a:endParaRPr b="1" sz="1100">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C3602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Canonical</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Trebuchet MS"/>
                    <a:ea typeface="Trebuchet MS"/>
                    <a:cs typeface="Trebuchet MS"/>
                    <a:sym typeface="Trebuchet MS"/>
                  </a:rPr>
                  <a:t>Khronos Group</a:t>
                </a:r>
                <a:endParaRPr b="0"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grpSp>
      <p:grpSp>
        <p:nvGrpSpPr>
          <p:cNvPr id="699" name="Google Shape;699;g2039c3b2db5_0_493"/>
          <p:cNvGrpSpPr/>
          <p:nvPr/>
        </p:nvGrpSpPr>
        <p:grpSpPr>
          <a:xfrm>
            <a:off x="8589367" y="2018100"/>
            <a:ext cx="621900" cy="3580930"/>
            <a:chOff x="9537094" y="2127768"/>
            <a:chExt cx="621900" cy="3580930"/>
          </a:xfrm>
        </p:grpSpPr>
        <p:grpSp>
          <p:nvGrpSpPr>
            <p:cNvPr id="700" name="Google Shape;700;g2039c3b2db5_0_493"/>
            <p:cNvGrpSpPr/>
            <p:nvPr/>
          </p:nvGrpSpPr>
          <p:grpSpPr>
            <a:xfrm>
              <a:off x="9537094" y="2127768"/>
              <a:ext cx="621900" cy="3580930"/>
              <a:chOff x="10070494" y="2127768"/>
              <a:chExt cx="621900" cy="3580930"/>
            </a:xfrm>
          </p:grpSpPr>
          <p:sp>
            <p:nvSpPr>
              <p:cNvPr id="701" name="Google Shape;701;g2039c3b2db5_0_493" title="Milestone Arrow"/>
              <p:cNvSpPr/>
              <p:nvPr/>
            </p:nvSpPr>
            <p:spPr>
              <a:xfrm>
                <a:off x="10070494" y="2809198"/>
                <a:ext cx="435600" cy="28995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sp>
            <p:nvSpPr>
              <p:cNvPr id="702" name="Google Shape;702;g2039c3b2db5_0_493"/>
              <p:cNvSpPr txBox="1"/>
              <p:nvPr/>
            </p:nvSpPr>
            <p:spPr>
              <a:xfrm>
                <a:off x="10070494" y="2127768"/>
                <a:ext cx="621900" cy="77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Jan</a:t>
                </a:r>
                <a:r>
                  <a:rPr lang="en-US" sz="1100">
                    <a:solidFill>
                      <a:srgbClr val="FFD966"/>
                    </a:solidFill>
                    <a:latin typeface="Trebuchet MS"/>
                    <a:ea typeface="Trebuchet MS"/>
                    <a:cs typeface="Trebuchet MS"/>
                    <a:sym typeface="Trebuchet MS"/>
                  </a:rPr>
                  <a:t>.</a:t>
                </a:r>
                <a:r>
                  <a:rPr b="0" i="0" lang="en-US" sz="1100" u="none" cap="none" strike="noStrike">
                    <a:solidFill>
                      <a:srgbClr val="FFD966"/>
                    </a:solidFill>
                    <a:latin typeface="Trebuchet MS"/>
                    <a:ea typeface="Trebuchet MS"/>
                    <a:cs typeface="Trebuchet MS"/>
                    <a:sym typeface="Trebuchet MS"/>
                  </a:rPr>
                  <a:t> 28, </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D966"/>
                    </a:solidFill>
                    <a:latin typeface="Trebuchet MS"/>
                    <a:ea typeface="Trebuchet MS"/>
                    <a:cs typeface="Trebuchet MS"/>
                    <a:sym typeface="Trebuchet MS"/>
                  </a:rPr>
                  <a:t>2022</a:t>
                </a:r>
                <a:endParaRPr b="0" i="0" sz="11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rebuchet MS"/>
                    <a:ea typeface="Trebuchet MS"/>
                    <a:cs typeface="Trebuchet MS"/>
                    <a:sym typeface="Trebuchet MS"/>
                  </a:rPr>
                  <a:t>W</a:t>
                </a:r>
                <a:r>
                  <a:rPr lang="en-US" sz="1100">
                    <a:solidFill>
                      <a:srgbClr val="FFFFFF"/>
                    </a:solidFill>
                    <a:latin typeface="Trebuchet MS"/>
                    <a:ea typeface="Trebuchet MS"/>
                    <a:cs typeface="Trebuchet MS"/>
                    <a:sym typeface="Trebuchet MS"/>
                  </a:rPr>
                  <a:t>evr</a:t>
                </a:r>
                <a:endParaRPr b="0" i="0" sz="1100" u="none" cap="none" strike="noStrike">
                  <a:solidFill>
                    <a:srgbClr val="FFFFFF"/>
                  </a:solidFill>
                  <a:latin typeface="Trebuchet MS"/>
                  <a:ea typeface="Trebuchet MS"/>
                  <a:cs typeface="Trebuchet MS"/>
                  <a:sym typeface="Trebuchet MS"/>
                </a:endParaRPr>
              </a:p>
            </p:txBody>
          </p:sp>
        </p:grpSp>
        <p:sp>
          <p:nvSpPr>
            <p:cNvPr id="703" name="Google Shape;703;g2039c3b2db5_0_493" title="Milestone Number"/>
            <p:cNvSpPr/>
            <p:nvPr/>
          </p:nvSpPr>
          <p:spPr>
            <a:xfrm>
              <a:off x="9628865" y="2949719"/>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11</a:t>
              </a:r>
              <a:endParaRPr b="0" i="0" sz="1900" u="none" cap="none" strike="noStrike">
                <a:solidFill>
                  <a:srgbClr val="000000"/>
                </a:solidFill>
                <a:latin typeface="Arial"/>
                <a:ea typeface="Arial"/>
                <a:cs typeface="Arial"/>
                <a:sym typeface="Arial"/>
              </a:endParaRPr>
            </a:p>
          </p:txBody>
        </p:sp>
      </p:grpSp>
      <p:cxnSp>
        <p:nvCxnSpPr>
          <p:cNvPr id="704" name="Google Shape;704;g2039c3b2db5_0_493"/>
          <p:cNvCxnSpPr/>
          <p:nvPr/>
        </p:nvCxnSpPr>
        <p:spPr>
          <a:xfrm>
            <a:off x="4536660"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705" name="Google Shape;705;g2039c3b2db5_0_493"/>
          <p:cNvCxnSpPr/>
          <p:nvPr/>
        </p:nvCxnSpPr>
        <p:spPr>
          <a:xfrm>
            <a:off x="7278536" y="565215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706" name="Google Shape;706;g2039c3b2db5_0_493"/>
          <p:cNvCxnSpPr/>
          <p:nvPr/>
        </p:nvCxnSpPr>
        <p:spPr>
          <a:xfrm>
            <a:off x="9172046" y="5642325"/>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707" name="Google Shape;707;g2039c3b2db5_0_493"/>
          <p:cNvCxnSpPr/>
          <p:nvPr/>
        </p:nvCxnSpPr>
        <p:spPr>
          <a:xfrm>
            <a:off x="10394396" y="5665951"/>
            <a:ext cx="0" cy="153300"/>
          </a:xfrm>
          <a:prstGeom prst="straightConnector1">
            <a:avLst/>
          </a:prstGeom>
          <a:noFill/>
          <a:ln cap="flat" cmpd="sng" w="9525">
            <a:solidFill>
              <a:srgbClr val="D8D8D8"/>
            </a:solidFill>
            <a:prstDash val="dash"/>
            <a:miter lim="800000"/>
            <a:headEnd len="sm" w="sm" type="none"/>
            <a:tailEnd len="sm" w="sm" type="none"/>
          </a:ln>
        </p:spPr>
      </p:cxnSp>
      <p:cxnSp>
        <p:nvCxnSpPr>
          <p:cNvPr id="708" name="Google Shape;708;g2039c3b2db5_0_493"/>
          <p:cNvCxnSpPr/>
          <p:nvPr/>
        </p:nvCxnSpPr>
        <p:spPr>
          <a:xfrm>
            <a:off x="11096371" y="5642313"/>
            <a:ext cx="0" cy="153300"/>
          </a:xfrm>
          <a:prstGeom prst="straightConnector1">
            <a:avLst/>
          </a:prstGeom>
          <a:noFill/>
          <a:ln cap="flat" cmpd="sng" w="9525">
            <a:solidFill>
              <a:srgbClr val="D8D8D8"/>
            </a:solidFill>
            <a:prstDash val="dash"/>
            <a:miter lim="800000"/>
            <a:headEnd len="sm" w="sm" type="none"/>
            <a:tailEnd len="sm" w="sm" type="none"/>
          </a:ln>
        </p:spPr>
      </p:cxnSp>
      <p:sp>
        <p:nvSpPr>
          <p:cNvPr id="709" name="Google Shape;709;g2039c3b2db5_0_493" title="Milestone Number"/>
          <p:cNvSpPr/>
          <p:nvPr/>
        </p:nvSpPr>
        <p:spPr>
          <a:xfrm>
            <a:off x="1663726" y="305423"/>
            <a:ext cx="275100" cy="2751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0</a:t>
            </a:r>
            <a:r>
              <a:rPr lang="en-US" sz="1100">
                <a:solidFill>
                  <a:srgbClr val="595959"/>
                </a:solidFill>
                <a:latin typeface="Trebuchet MS"/>
                <a:ea typeface="Trebuchet MS"/>
                <a:cs typeface="Trebuchet MS"/>
                <a:sym typeface="Trebuchet MS"/>
              </a:rPr>
              <a:t>1</a:t>
            </a:r>
            <a:endParaRPr b="0" i="0" sz="1900" u="none" cap="none" strike="noStrike">
              <a:solidFill>
                <a:srgbClr val="000000"/>
              </a:solidFill>
              <a:latin typeface="Arial"/>
              <a:ea typeface="Arial"/>
              <a:cs typeface="Arial"/>
              <a:sym typeface="Arial"/>
            </a:endParaRPr>
          </a:p>
        </p:txBody>
      </p:sp>
      <p:grpSp>
        <p:nvGrpSpPr>
          <p:cNvPr id="710" name="Google Shape;710;g2039c3b2db5_0_493"/>
          <p:cNvGrpSpPr/>
          <p:nvPr/>
        </p:nvGrpSpPr>
        <p:grpSpPr>
          <a:xfrm>
            <a:off x="10540133" y="2569448"/>
            <a:ext cx="1600835" cy="2981302"/>
            <a:chOff x="9017394" y="-264766"/>
            <a:chExt cx="1728577" cy="3219201"/>
          </a:xfrm>
        </p:grpSpPr>
        <p:sp>
          <p:nvSpPr>
            <p:cNvPr id="711" name="Google Shape;711;g2039c3b2db5_0_493" title="Milestone Arrow"/>
            <p:cNvSpPr/>
            <p:nvPr/>
          </p:nvSpPr>
          <p:spPr>
            <a:xfrm>
              <a:off x="9039421" y="1054835"/>
              <a:ext cx="470400" cy="1899600"/>
            </a:xfrm>
            <a:prstGeom prst="downArrow">
              <a:avLst>
                <a:gd fmla="val 100000" name="adj1"/>
                <a:gd fmla="val 50000" name="adj2"/>
              </a:avLst>
            </a:prstGeom>
            <a:gradFill>
              <a:gsLst>
                <a:gs pos="0">
                  <a:srgbClr val="C3602C"/>
                </a:gs>
                <a:gs pos="45000">
                  <a:srgbClr val="FFD965"/>
                </a:gs>
                <a:gs pos="94000">
                  <a:srgbClr val="F2F2F2"/>
                </a:gs>
                <a:gs pos="100000">
                  <a:srgbClr val="F2F2F2"/>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Trebuchet MS"/>
                <a:ea typeface="Trebuchet MS"/>
                <a:cs typeface="Trebuchet MS"/>
                <a:sym typeface="Trebuchet MS"/>
              </a:endParaRPr>
            </a:p>
          </p:txBody>
        </p:sp>
        <p:grpSp>
          <p:nvGrpSpPr>
            <p:cNvPr id="712" name="Google Shape;712;g2039c3b2db5_0_493" title="Milestone Text"/>
            <p:cNvGrpSpPr/>
            <p:nvPr/>
          </p:nvGrpSpPr>
          <p:grpSpPr>
            <a:xfrm>
              <a:off x="9017394" y="-264766"/>
              <a:ext cx="1728577" cy="758212"/>
              <a:chOff x="2170742" y="-1369910"/>
              <a:chExt cx="1728577" cy="731582"/>
            </a:xfrm>
          </p:grpSpPr>
          <p:sp>
            <p:nvSpPr>
              <p:cNvPr id="713" name="Google Shape;713;g2039c3b2db5_0_493"/>
              <p:cNvSpPr txBox="1"/>
              <p:nvPr/>
            </p:nvSpPr>
            <p:spPr>
              <a:xfrm>
                <a:off x="2170742" y="-1369910"/>
                <a:ext cx="1632000" cy="18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lang="en-US" sz="1600">
                    <a:solidFill>
                      <a:srgbClr val="FFD966"/>
                    </a:solidFill>
                    <a:latin typeface="Trebuchet MS"/>
                    <a:ea typeface="Trebuchet MS"/>
                    <a:cs typeface="Trebuchet MS"/>
                    <a:sym typeface="Trebuchet MS"/>
                  </a:rPr>
                  <a:t>Open Source </a:t>
                </a:r>
                <a:r>
                  <a:rPr b="0" i="0" lang="en-US" sz="1600" u="none" cap="none" strike="noStrike">
                    <a:solidFill>
                      <a:srgbClr val="FFD966"/>
                    </a:solidFill>
                    <a:latin typeface="Trebuchet MS"/>
                    <a:ea typeface="Trebuchet MS"/>
                    <a:cs typeface="Trebuchet MS"/>
                    <a:sym typeface="Trebuchet MS"/>
                  </a:rPr>
                  <a:t>Forum 202</a:t>
                </a:r>
                <a:r>
                  <a:rPr lang="en-US" sz="1600">
                    <a:solidFill>
                      <a:srgbClr val="FFD966"/>
                    </a:solidFill>
                    <a:latin typeface="Trebuchet MS"/>
                    <a:ea typeface="Trebuchet MS"/>
                    <a:cs typeface="Trebuchet MS"/>
                    <a:sym typeface="Trebuchet MS"/>
                  </a:rPr>
                  <a:t>3</a:t>
                </a:r>
                <a:endParaRPr b="0" i="0" sz="16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D966"/>
                  </a:solidFill>
                  <a:latin typeface="Trebuchet MS"/>
                  <a:ea typeface="Trebuchet MS"/>
                  <a:cs typeface="Trebuchet MS"/>
                  <a:sym typeface="Trebuchet MS"/>
                </a:endParaRPr>
              </a:p>
            </p:txBody>
          </p:sp>
          <p:sp>
            <p:nvSpPr>
              <p:cNvPr id="714" name="Google Shape;714;g2039c3b2db5_0_493"/>
              <p:cNvSpPr txBox="1"/>
              <p:nvPr/>
            </p:nvSpPr>
            <p:spPr>
              <a:xfrm>
                <a:off x="2180919" y="-792227"/>
                <a:ext cx="17184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D966"/>
                    </a:solidFill>
                    <a:latin typeface="Trebuchet MS"/>
                    <a:ea typeface="Trebuchet MS"/>
                    <a:cs typeface="Trebuchet MS"/>
                    <a:sym typeface="Trebuchet MS"/>
                  </a:rPr>
                  <a:t>Feb. 16</a:t>
                </a:r>
                <a:r>
                  <a:rPr b="0" i="0" lang="en-US" sz="1100" u="none" cap="none" strike="noStrike">
                    <a:solidFill>
                      <a:srgbClr val="FFD966"/>
                    </a:solidFill>
                    <a:latin typeface="Trebuchet MS"/>
                    <a:ea typeface="Trebuchet MS"/>
                    <a:cs typeface="Trebuchet MS"/>
                    <a:sym typeface="Trebuchet MS"/>
                  </a:rPr>
                  <a:t>, 202</a:t>
                </a:r>
                <a:r>
                  <a:rPr lang="en-US" sz="1100">
                    <a:solidFill>
                      <a:srgbClr val="FFD966"/>
                    </a:solidFill>
                    <a:latin typeface="Trebuchet MS"/>
                    <a:ea typeface="Trebuchet MS"/>
                    <a:cs typeface="Trebuchet MS"/>
                    <a:sym typeface="Trebuchet MS"/>
                  </a:rPr>
                  <a:t>3</a:t>
                </a:r>
                <a:endParaRPr b="0" i="0" sz="300" u="none" cap="none" strike="noStrike">
                  <a:solidFill>
                    <a:srgbClr val="FFD9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BA461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HP</a:t>
                </a:r>
                <a:endParaRPr sz="1100">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100">
                    <a:solidFill>
                      <a:schemeClr val="lt1"/>
                    </a:solidFill>
                    <a:latin typeface="Trebuchet MS"/>
                    <a:ea typeface="Trebuchet MS"/>
                    <a:cs typeface="Trebuchet MS"/>
                    <a:sym typeface="Trebuchet MS"/>
                  </a:rPr>
                  <a:t>Framestore</a:t>
                </a:r>
                <a:endParaRPr sz="11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p:txBody>
          </p:sp>
        </p:grpSp>
        <p:sp>
          <p:nvSpPr>
            <p:cNvPr id="715" name="Google Shape;715;g2039c3b2db5_0_493" title="Milestone Number"/>
            <p:cNvSpPr/>
            <p:nvPr/>
          </p:nvSpPr>
          <p:spPr>
            <a:xfrm>
              <a:off x="9117589" y="1189730"/>
              <a:ext cx="297300" cy="297300"/>
            </a:xfrm>
            <a:prstGeom prst="ellipse">
              <a:avLst/>
            </a:prstGeom>
            <a:solidFill>
              <a:schemeClr val="lt1"/>
            </a:solidFill>
            <a:ln>
              <a:noFill/>
            </a:ln>
            <a:effectLst>
              <a:outerShdw blurRad="25400" rotWithShape="0" algn="tl" dir="2700000" dist="127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Trebuchet MS"/>
                  <a:ea typeface="Trebuchet MS"/>
                  <a:cs typeface="Trebuchet MS"/>
                  <a:sym typeface="Trebuchet MS"/>
                </a:rPr>
                <a:t>1</a:t>
              </a:r>
              <a:r>
                <a:rPr lang="en-US" sz="1100">
                  <a:solidFill>
                    <a:srgbClr val="595959"/>
                  </a:solidFill>
                  <a:latin typeface="Trebuchet MS"/>
                  <a:ea typeface="Trebuchet MS"/>
                  <a:cs typeface="Trebuchet MS"/>
                  <a:sym typeface="Trebuchet MS"/>
                </a:rPr>
                <a:t>4</a:t>
              </a:r>
              <a:endParaRPr b="0" i="0" sz="1900" u="none" cap="none" strike="noStrike">
                <a:solidFill>
                  <a:srgbClr val="000000"/>
                </a:solidFill>
                <a:latin typeface="Arial"/>
                <a:ea typeface="Arial"/>
                <a:cs typeface="Arial"/>
                <a:sym typeface="Arial"/>
              </a:endParaRPr>
            </a:p>
          </p:txBody>
        </p:sp>
      </p:grpSp>
      <p:cxnSp>
        <p:nvCxnSpPr>
          <p:cNvPr id="716" name="Google Shape;716;g2039c3b2db5_0_493"/>
          <p:cNvCxnSpPr/>
          <p:nvPr/>
        </p:nvCxnSpPr>
        <p:spPr>
          <a:xfrm>
            <a:off x="1861903" y="5614988"/>
            <a:ext cx="0" cy="153300"/>
          </a:xfrm>
          <a:prstGeom prst="straightConnector1">
            <a:avLst/>
          </a:prstGeom>
          <a:noFill/>
          <a:ln cap="flat" cmpd="sng" w="9525">
            <a:solidFill>
              <a:srgbClr val="D8D8D8"/>
            </a:solidFill>
            <a:prstDash val="dash"/>
            <a:miter lim="800000"/>
            <a:headEnd len="sm" w="sm" type="none"/>
            <a:tailEnd len="sm" w="sm" type="none"/>
          </a:ln>
        </p:spPr>
      </p:cxnSp>
      <p:sp>
        <p:nvSpPr>
          <p:cNvPr id="717" name="Google Shape;717;g2039c3b2db5_0_493"/>
          <p:cNvSpPr txBox="1"/>
          <p:nvPr/>
        </p:nvSpPr>
        <p:spPr>
          <a:xfrm>
            <a:off x="8204274"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rPr>
              <a:t>Nov</a:t>
            </a:r>
            <a:endParaRPr b="1" i="0" sz="1100" u="none" cap="none" strike="noStrike">
              <a:solidFill>
                <a:srgbClr val="FFFFFF"/>
              </a:solidFill>
              <a:latin typeface="Arial"/>
              <a:ea typeface="Arial"/>
              <a:cs typeface="Arial"/>
              <a:sym typeface="Arial"/>
            </a:endParaRPr>
          </a:p>
        </p:txBody>
      </p:sp>
      <p:sp>
        <p:nvSpPr>
          <p:cNvPr id="718" name="Google Shape;718;g2039c3b2db5_0_493"/>
          <p:cNvSpPr txBox="1"/>
          <p:nvPr/>
        </p:nvSpPr>
        <p:spPr>
          <a:xfrm>
            <a:off x="8698319" y="5911896"/>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719" name="Google Shape;719;g2039c3b2db5_0_493"/>
          <p:cNvSpPr txBox="1"/>
          <p:nvPr/>
        </p:nvSpPr>
        <p:spPr>
          <a:xfrm>
            <a:off x="10417628" y="5911701"/>
            <a:ext cx="4923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Feb</a:t>
            </a:r>
            <a:endParaRPr b="1" i="0" sz="1100" u="none" cap="none" strike="noStrike">
              <a:solidFill>
                <a:srgbClr val="FFFFFF"/>
              </a:solidFill>
              <a:latin typeface="Arial"/>
              <a:ea typeface="Arial"/>
              <a:cs typeface="Arial"/>
              <a:sym typeface="Arial"/>
            </a:endParaRPr>
          </a:p>
        </p:txBody>
      </p:sp>
      <p:sp>
        <p:nvSpPr>
          <p:cNvPr id="720" name="Google Shape;720;g2039c3b2db5_0_493"/>
          <p:cNvSpPr txBox="1"/>
          <p:nvPr/>
        </p:nvSpPr>
        <p:spPr>
          <a:xfrm>
            <a:off x="10394383" y="6266507"/>
            <a:ext cx="686700" cy="21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202</a:t>
            </a:r>
            <a:r>
              <a:rPr b="1" lang="en-US" sz="1100">
                <a:solidFill>
                  <a:srgbClr val="FFFFFF"/>
                </a:solidFill>
              </a:rPr>
              <a:t>3</a:t>
            </a:r>
            <a:endParaRPr b="0" i="0" sz="19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42bb772fa3_1_346"/>
          <p:cNvSpPr txBox="1"/>
          <p:nvPr>
            <p:ph type="title"/>
          </p:nvPr>
        </p:nvSpPr>
        <p:spPr>
          <a:xfrm>
            <a:off x="2282400" y="0"/>
            <a:ext cx="7627200" cy="11268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900">
                <a:solidFill>
                  <a:schemeClr val="lt1"/>
                </a:solidFill>
                <a:latin typeface="Calibri"/>
                <a:ea typeface="Calibri"/>
                <a:cs typeface="Calibri"/>
                <a:sym typeface="Calibri"/>
              </a:rPr>
              <a:t>Membership</a:t>
            </a:r>
            <a:endParaRPr sz="3900">
              <a:solidFill>
                <a:schemeClr val="lt1"/>
              </a:solidFill>
              <a:latin typeface="Calibri"/>
              <a:ea typeface="Calibri"/>
              <a:cs typeface="Calibri"/>
              <a:sym typeface="Calibri"/>
            </a:endParaRPr>
          </a:p>
        </p:txBody>
      </p:sp>
      <p:sp>
        <p:nvSpPr>
          <p:cNvPr id="726" name="Google Shape;726;g142bb772fa3_1_346"/>
          <p:cNvSpPr txBox="1"/>
          <p:nvPr>
            <p:ph idx="12" type="sldNum"/>
          </p:nvPr>
        </p:nvSpPr>
        <p:spPr>
          <a:xfrm>
            <a:off x="10741980" y="6356350"/>
            <a:ext cx="611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27" name="Google Shape;727;g142bb772fa3_1_346"/>
          <p:cNvPicPr preferRelativeResize="0"/>
          <p:nvPr/>
        </p:nvPicPr>
        <p:blipFill>
          <a:blip r:embed="rId3">
            <a:alphaModFix/>
          </a:blip>
          <a:stretch>
            <a:fillRect/>
          </a:stretch>
        </p:blipFill>
        <p:spPr>
          <a:xfrm>
            <a:off x="152400" y="1887925"/>
            <a:ext cx="5744271" cy="4482102"/>
          </a:xfrm>
          <a:prstGeom prst="rect">
            <a:avLst/>
          </a:prstGeom>
          <a:noFill/>
          <a:ln>
            <a:noFill/>
          </a:ln>
        </p:spPr>
      </p:pic>
      <p:sp>
        <p:nvSpPr>
          <p:cNvPr id="728" name="Google Shape;728;g142bb772fa3_1_346"/>
          <p:cNvSpPr txBox="1"/>
          <p:nvPr/>
        </p:nvSpPr>
        <p:spPr>
          <a:xfrm>
            <a:off x="152500" y="1354825"/>
            <a:ext cx="574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Premier</a:t>
            </a:r>
            <a:endParaRPr b="1" sz="1900"/>
          </a:p>
        </p:txBody>
      </p:sp>
      <p:sp>
        <p:nvSpPr>
          <p:cNvPr id="729" name="Google Shape;729;g142bb772fa3_1_346"/>
          <p:cNvSpPr txBox="1"/>
          <p:nvPr/>
        </p:nvSpPr>
        <p:spPr>
          <a:xfrm>
            <a:off x="6462300" y="1354825"/>
            <a:ext cx="2373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General</a:t>
            </a:r>
            <a:endParaRPr b="1" sz="1900"/>
          </a:p>
        </p:txBody>
      </p:sp>
      <p:sp>
        <p:nvSpPr>
          <p:cNvPr id="730" name="Google Shape;730;g142bb772fa3_1_346"/>
          <p:cNvSpPr txBox="1"/>
          <p:nvPr/>
        </p:nvSpPr>
        <p:spPr>
          <a:xfrm>
            <a:off x="9324725" y="1354825"/>
            <a:ext cx="26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Associate</a:t>
            </a:r>
            <a:endParaRPr b="1" sz="1900"/>
          </a:p>
        </p:txBody>
      </p:sp>
      <p:cxnSp>
        <p:nvCxnSpPr>
          <p:cNvPr id="731" name="Google Shape;731;g142bb772fa3_1_346"/>
          <p:cNvCxnSpPr/>
          <p:nvPr/>
        </p:nvCxnSpPr>
        <p:spPr>
          <a:xfrm flipH="1">
            <a:off x="6168600" y="1730550"/>
            <a:ext cx="7200" cy="4826100"/>
          </a:xfrm>
          <a:prstGeom prst="straightConnector1">
            <a:avLst/>
          </a:prstGeom>
          <a:noFill/>
          <a:ln cap="flat" cmpd="sng" w="22225">
            <a:solidFill>
              <a:srgbClr val="B49823"/>
            </a:solidFill>
            <a:prstDash val="solid"/>
            <a:miter lim="800000"/>
            <a:headEnd len="sm" w="sm" type="none"/>
            <a:tailEnd len="sm" w="sm" type="none"/>
          </a:ln>
        </p:spPr>
      </p:cxnSp>
      <p:cxnSp>
        <p:nvCxnSpPr>
          <p:cNvPr id="732" name="Google Shape;732;g142bb772fa3_1_346"/>
          <p:cNvCxnSpPr/>
          <p:nvPr/>
        </p:nvCxnSpPr>
        <p:spPr>
          <a:xfrm flipH="1">
            <a:off x="9121800" y="1730550"/>
            <a:ext cx="7200" cy="4826100"/>
          </a:xfrm>
          <a:prstGeom prst="straightConnector1">
            <a:avLst/>
          </a:prstGeom>
          <a:noFill/>
          <a:ln cap="flat" cmpd="sng" w="22225">
            <a:solidFill>
              <a:srgbClr val="B49823"/>
            </a:solidFill>
            <a:prstDash val="solid"/>
            <a:miter lim="800000"/>
            <a:headEnd len="sm" w="sm" type="none"/>
            <a:tailEnd len="sm" w="sm" type="none"/>
          </a:ln>
        </p:spPr>
      </p:cxnSp>
      <p:pic>
        <p:nvPicPr>
          <p:cNvPr id="733" name="Google Shape;733;g142bb772fa3_1_346"/>
          <p:cNvPicPr preferRelativeResize="0"/>
          <p:nvPr/>
        </p:nvPicPr>
        <p:blipFill>
          <a:blip r:embed="rId4">
            <a:alphaModFix/>
          </a:blip>
          <a:stretch>
            <a:fillRect/>
          </a:stretch>
        </p:blipFill>
        <p:spPr>
          <a:xfrm>
            <a:off x="9281400" y="1984225"/>
            <a:ext cx="2758199" cy="2690476"/>
          </a:xfrm>
          <a:prstGeom prst="rect">
            <a:avLst/>
          </a:prstGeom>
          <a:noFill/>
          <a:ln>
            <a:noFill/>
          </a:ln>
        </p:spPr>
      </p:pic>
      <p:pic>
        <p:nvPicPr>
          <p:cNvPr id="734" name="Google Shape;734;g142bb772fa3_1_346"/>
          <p:cNvPicPr preferRelativeResize="0"/>
          <p:nvPr/>
        </p:nvPicPr>
        <p:blipFill>
          <a:blip r:embed="rId5">
            <a:alphaModFix/>
          </a:blip>
          <a:stretch>
            <a:fillRect/>
          </a:stretch>
        </p:blipFill>
        <p:spPr>
          <a:xfrm>
            <a:off x="6328200" y="1984225"/>
            <a:ext cx="2641200" cy="40793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2037969e33f_0_0"/>
          <p:cNvSpPr txBox="1"/>
          <p:nvPr/>
        </p:nvSpPr>
        <p:spPr>
          <a:xfrm>
            <a:off x="-76200" y="212250"/>
            <a:ext cx="2125200" cy="1077300"/>
          </a:xfrm>
          <a:prstGeom prst="rect">
            <a:avLst/>
          </a:prstGeom>
          <a:solidFill>
            <a:srgbClr val="E4A01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lt1"/>
                </a:solidFill>
                <a:latin typeface="Open Sans Light"/>
                <a:ea typeface="Open Sans Light"/>
                <a:cs typeface="Open Sans Light"/>
                <a:sym typeface="Open Sans Light"/>
              </a:rPr>
              <a:t>Governing Board</a:t>
            </a:r>
            <a:endParaRPr sz="2900">
              <a:solidFill>
                <a:schemeClr val="lt1"/>
              </a:solidFill>
              <a:latin typeface="Open Sans Light"/>
              <a:ea typeface="Open Sans Light"/>
              <a:cs typeface="Open Sans Light"/>
              <a:sym typeface="Open Sans Light"/>
            </a:endParaRPr>
          </a:p>
        </p:txBody>
      </p:sp>
      <p:grpSp>
        <p:nvGrpSpPr>
          <p:cNvPr id="740" name="Google Shape;740;g2037969e33f_0_0"/>
          <p:cNvGrpSpPr/>
          <p:nvPr/>
        </p:nvGrpSpPr>
        <p:grpSpPr>
          <a:xfrm>
            <a:off x="176838" y="2068125"/>
            <a:ext cx="1295400" cy="1467300"/>
            <a:chOff x="0" y="1839525"/>
            <a:chExt cx="1295400" cy="1467300"/>
          </a:xfrm>
        </p:grpSpPr>
        <p:pic>
          <p:nvPicPr>
            <p:cNvPr id="741" name="Google Shape;741;g2037969e33f_0_0"/>
            <p:cNvPicPr preferRelativeResize="0"/>
            <p:nvPr/>
          </p:nvPicPr>
          <p:blipFill rotWithShape="1">
            <a:blip r:embed="rId4">
              <a:alphaModFix/>
            </a:blip>
            <a:srcRect b="0" l="2471" r="2471" t="0"/>
            <a:stretch/>
          </p:blipFill>
          <p:spPr>
            <a:xfrm>
              <a:off x="156600" y="1839525"/>
              <a:ext cx="1026900" cy="999000"/>
            </a:xfrm>
            <a:prstGeom prst="ellipse">
              <a:avLst/>
            </a:prstGeom>
            <a:noFill/>
            <a:ln>
              <a:noFill/>
            </a:ln>
          </p:spPr>
        </p:pic>
        <p:sp>
          <p:nvSpPr>
            <p:cNvPr id="742" name="Google Shape;742;g2037969e33f_0_0"/>
            <p:cNvSpPr txBox="1"/>
            <p:nvPr/>
          </p:nvSpPr>
          <p:spPr>
            <a:xfrm>
              <a:off x="0"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Golriz Fanai</a:t>
              </a:r>
              <a:endParaRPr sz="1100">
                <a:solidFill>
                  <a:schemeClr val="dk2"/>
                </a:solidFill>
              </a:endParaRPr>
            </a:p>
          </p:txBody>
        </p:sp>
        <p:sp>
          <p:nvSpPr>
            <p:cNvPr id="743" name="Google Shape;743;g2037969e33f_0_0"/>
            <p:cNvSpPr txBox="1"/>
            <p:nvPr/>
          </p:nvSpPr>
          <p:spPr>
            <a:xfrm>
              <a:off x="0"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AWS</a:t>
              </a:r>
              <a:endParaRPr sz="1100">
                <a:solidFill>
                  <a:srgbClr val="B7B7B7"/>
                </a:solidFill>
              </a:endParaRPr>
            </a:p>
          </p:txBody>
        </p:sp>
      </p:grpSp>
      <p:grpSp>
        <p:nvGrpSpPr>
          <p:cNvPr id="744" name="Google Shape;744;g2037969e33f_0_0"/>
          <p:cNvGrpSpPr/>
          <p:nvPr/>
        </p:nvGrpSpPr>
        <p:grpSpPr>
          <a:xfrm>
            <a:off x="2458530" y="270375"/>
            <a:ext cx="1091400" cy="1563474"/>
            <a:chOff x="2552242" y="95387"/>
            <a:chExt cx="1091400" cy="1563474"/>
          </a:xfrm>
        </p:grpSpPr>
        <p:pic>
          <p:nvPicPr>
            <p:cNvPr id="745" name="Google Shape;745;g2037969e33f_0_0"/>
            <p:cNvPicPr preferRelativeResize="0"/>
            <p:nvPr/>
          </p:nvPicPr>
          <p:blipFill>
            <a:blip r:embed="rId5">
              <a:alphaModFix/>
            </a:blip>
            <a:stretch>
              <a:fillRect/>
            </a:stretch>
          </p:blipFill>
          <p:spPr>
            <a:xfrm>
              <a:off x="2563575" y="95387"/>
              <a:ext cx="1006500" cy="1015500"/>
            </a:xfrm>
            <a:prstGeom prst="ellipse">
              <a:avLst/>
            </a:prstGeom>
            <a:noFill/>
            <a:ln>
              <a:noFill/>
            </a:ln>
          </p:spPr>
        </p:pic>
        <p:sp>
          <p:nvSpPr>
            <p:cNvPr id="746" name="Google Shape;746;g2037969e33f_0_0"/>
            <p:cNvSpPr txBox="1"/>
            <p:nvPr/>
          </p:nvSpPr>
          <p:spPr>
            <a:xfrm>
              <a:off x="2552242" y="1078927"/>
              <a:ext cx="109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2"/>
                  </a:solidFill>
                </a:rPr>
                <a:t>Rob Bredow</a:t>
              </a:r>
              <a:endParaRPr sz="1200">
                <a:solidFill>
                  <a:schemeClr val="dk2"/>
                </a:solidFill>
              </a:endParaRPr>
            </a:p>
          </p:txBody>
        </p:sp>
        <p:sp>
          <p:nvSpPr>
            <p:cNvPr id="747" name="Google Shape;747;g2037969e33f_0_0"/>
            <p:cNvSpPr txBox="1"/>
            <p:nvPr/>
          </p:nvSpPr>
          <p:spPr>
            <a:xfrm>
              <a:off x="2552242" y="1289561"/>
              <a:ext cx="109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B7B7B7"/>
                  </a:solidFill>
                </a:rPr>
                <a:t>ILM</a:t>
              </a:r>
              <a:endParaRPr sz="1200">
                <a:solidFill>
                  <a:srgbClr val="B7B7B7"/>
                </a:solidFill>
              </a:endParaRPr>
            </a:p>
          </p:txBody>
        </p:sp>
      </p:grpSp>
      <p:grpSp>
        <p:nvGrpSpPr>
          <p:cNvPr id="748" name="Google Shape;748;g2037969e33f_0_0"/>
          <p:cNvGrpSpPr/>
          <p:nvPr/>
        </p:nvGrpSpPr>
        <p:grpSpPr>
          <a:xfrm>
            <a:off x="3739016" y="276150"/>
            <a:ext cx="1303388" cy="1516195"/>
            <a:chOff x="3823894" y="65625"/>
            <a:chExt cx="1303388" cy="1516195"/>
          </a:xfrm>
        </p:grpSpPr>
        <p:pic>
          <p:nvPicPr>
            <p:cNvPr id="749" name="Google Shape;749;g2037969e33f_0_0"/>
            <p:cNvPicPr preferRelativeResize="0"/>
            <p:nvPr/>
          </p:nvPicPr>
          <p:blipFill rotWithShape="1">
            <a:blip r:embed="rId6">
              <a:alphaModFix/>
            </a:blip>
            <a:srcRect b="0" l="2471" r="2471" t="0"/>
            <a:stretch/>
          </p:blipFill>
          <p:spPr>
            <a:xfrm>
              <a:off x="3955442" y="65625"/>
              <a:ext cx="1032300" cy="1041600"/>
            </a:xfrm>
            <a:prstGeom prst="ellipse">
              <a:avLst/>
            </a:prstGeom>
            <a:noFill/>
            <a:ln>
              <a:noFill/>
            </a:ln>
          </p:spPr>
        </p:pic>
        <p:sp>
          <p:nvSpPr>
            <p:cNvPr id="750" name="Google Shape;750;g2037969e33f_0_0"/>
            <p:cNvSpPr txBox="1"/>
            <p:nvPr/>
          </p:nvSpPr>
          <p:spPr>
            <a:xfrm>
              <a:off x="3831881" y="1032600"/>
              <a:ext cx="12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2"/>
                  </a:solidFill>
                </a:rPr>
                <a:t>Mike Ford</a:t>
              </a:r>
              <a:endParaRPr sz="1200">
                <a:solidFill>
                  <a:schemeClr val="dk2"/>
                </a:solidFill>
              </a:endParaRPr>
            </a:p>
          </p:txBody>
        </p:sp>
        <p:sp>
          <p:nvSpPr>
            <p:cNvPr id="751" name="Google Shape;751;g2037969e33f_0_0"/>
            <p:cNvSpPr txBox="1"/>
            <p:nvPr/>
          </p:nvSpPr>
          <p:spPr>
            <a:xfrm>
              <a:off x="3823894" y="1212520"/>
              <a:ext cx="12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B7B7B7"/>
                  </a:solidFill>
                </a:rPr>
                <a:t>Sony</a:t>
              </a:r>
              <a:endParaRPr sz="1200">
                <a:solidFill>
                  <a:srgbClr val="B7B7B7"/>
                </a:solidFill>
              </a:endParaRPr>
            </a:p>
          </p:txBody>
        </p:sp>
      </p:grpSp>
      <p:grpSp>
        <p:nvGrpSpPr>
          <p:cNvPr id="752" name="Google Shape;752;g2037969e33f_0_0"/>
          <p:cNvGrpSpPr/>
          <p:nvPr/>
        </p:nvGrpSpPr>
        <p:grpSpPr>
          <a:xfrm>
            <a:off x="6715976" y="276150"/>
            <a:ext cx="1414200" cy="1522875"/>
            <a:chOff x="6709250" y="276150"/>
            <a:chExt cx="1414200" cy="1522875"/>
          </a:xfrm>
        </p:grpSpPr>
        <p:pic>
          <p:nvPicPr>
            <p:cNvPr id="753" name="Google Shape;753;g2037969e33f_0_0"/>
            <p:cNvPicPr preferRelativeResize="0"/>
            <p:nvPr/>
          </p:nvPicPr>
          <p:blipFill rotWithShape="1">
            <a:blip r:embed="rId7">
              <a:alphaModFix/>
            </a:blip>
            <a:srcRect b="0" l="2471" r="2471" t="0"/>
            <a:stretch/>
          </p:blipFill>
          <p:spPr>
            <a:xfrm>
              <a:off x="6877618" y="276150"/>
              <a:ext cx="1032300" cy="1041600"/>
            </a:xfrm>
            <a:prstGeom prst="ellipse">
              <a:avLst/>
            </a:prstGeom>
            <a:noFill/>
            <a:ln>
              <a:noFill/>
            </a:ln>
          </p:spPr>
        </p:pic>
        <p:sp>
          <p:nvSpPr>
            <p:cNvPr id="754" name="Google Shape;754;g2037969e33f_0_0"/>
            <p:cNvSpPr txBox="1"/>
            <p:nvPr/>
          </p:nvSpPr>
          <p:spPr>
            <a:xfrm>
              <a:off x="6709250" y="1239225"/>
              <a:ext cx="141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2"/>
                  </a:solidFill>
                </a:rPr>
                <a:t>Kimball Thurston</a:t>
              </a:r>
              <a:endParaRPr sz="1200">
                <a:solidFill>
                  <a:schemeClr val="dk2"/>
                </a:solidFill>
              </a:endParaRPr>
            </a:p>
          </p:txBody>
        </p:sp>
        <p:sp>
          <p:nvSpPr>
            <p:cNvPr id="755" name="Google Shape;755;g2037969e33f_0_0"/>
            <p:cNvSpPr txBox="1"/>
            <p:nvPr/>
          </p:nvSpPr>
          <p:spPr>
            <a:xfrm>
              <a:off x="6709251" y="1429725"/>
              <a:ext cx="12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B7B7B7"/>
                  </a:solidFill>
                </a:rPr>
                <a:t>Weta</a:t>
              </a:r>
              <a:endParaRPr sz="1200">
                <a:solidFill>
                  <a:srgbClr val="B7B7B7"/>
                </a:solidFill>
              </a:endParaRPr>
            </a:p>
          </p:txBody>
        </p:sp>
      </p:grpSp>
      <p:grpSp>
        <p:nvGrpSpPr>
          <p:cNvPr id="756" name="Google Shape;756;g2037969e33f_0_0"/>
          <p:cNvGrpSpPr/>
          <p:nvPr/>
        </p:nvGrpSpPr>
        <p:grpSpPr>
          <a:xfrm>
            <a:off x="8906704" y="3573738"/>
            <a:ext cx="1295400" cy="1467363"/>
            <a:chOff x="10668000" y="3439588"/>
            <a:chExt cx="1295400" cy="1467363"/>
          </a:xfrm>
        </p:grpSpPr>
        <p:pic>
          <p:nvPicPr>
            <p:cNvPr id="757" name="Google Shape;757;g2037969e33f_0_0"/>
            <p:cNvPicPr preferRelativeResize="0"/>
            <p:nvPr/>
          </p:nvPicPr>
          <p:blipFill rotWithShape="1">
            <a:blip r:embed="rId8">
              <a:alphaModFix/>
            </a:blip>
            <a:srcRect b="4387" l="0" r="0" t="4387"/>
            <a:stretch/>
          </p:blipFill>
          <p:spPr>
            <a:xfrm>
              <a:off x="10726899" y="3439588"/>
              <a:ext cx="1037700" cy="999000"/>
            </a:xfrm>
            <a:prstGeom prst="ellipse">
              <a:avLst/>
            </a:prstGeom>
            <a:noFill/>
            <a:ln>
              <a:noFill/>
            </a:ln>
          </p:spPr>
        </p:pic>
        <p:sp>
          <p:nvSpPr>
            <p:cNvPr id="758" name="Google Shape;758;g2037969e33f_0_0"/>
            <p:cNvSpPr txBox="1"/>
            <p:nvPr/>
          </p:nvSpPr>
          <p:spPr>
            <a:xfrm>
              <a:off x="10668000" y="43624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Julie Truong</a:t>
              </a:r>
              <a:endParaRPr sz="1100">
                <a:solidFill>
                  <a:schemeClr val="dk2"/>
                </a:solidFill>
              </a:endParaRPr>
            </a:p>
          </p:txBody>
        </p:sp>
        <p:sp>
          <p:nvSpPr>
            <p:cNvPr id="759" name="Google Shape;759;g2037969e33f_0_0"/>
            <p:cNvSpPr txBox="1"/>
            <p:nvPr/>
          </p:nvSpPr>
          <p:spPr>
            <a:xfrm>
              <a:off x="10668000" y="45529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Epic Games</a:t>
              </a:r>
              <a:endParaRPr sz="1100">
                <a:solidFill>
                  <a:srgbClr val="B7B7B7"/>
                </a:solidFill>
              </a:endParaRPr>
            </a:p>
          </p:txBody>
        </p:sp>
      </p:grpSp>
      <p:grpSp>
        <p:nvGrpSpPr>
          <p:cNvPr id="760" name="Google Shape;760;g2037969e33f_0_0"/>
          <p:cNvGrpSpPr/>
          <p:nvPr/>
        </p:nvGrpSpPr>
        <p:grpSpPr>
          <a:xfrm>
            <a:off x="8850463" y="2063500"/>
            <a:ext cx="1295400" cy="1476538"/>
            <a:chOff x="10449575" y="1839525"/>
            <a:chExt cx="1295400" cy="1476538"/>
          </a:xfrm>
        </p:grpSpPr>
        <p:pic>
          <p:nvPicPr>
            <p:cNvPr id="761" name="Google Shape;761;g2037969e33f_0_0"/>
            <p:cNvPicPr preferRelativeResize="0"/>
            <p:nvPr/>
          </p:nvPicPr>
          <p:blipFill rotWithShape="1">
            <a:blip r:embed="rId9">
              <a:alphaModFix/>
            </a:blip>
            <a:srcRect b="0" l="2471" r="2471" t="0"/>
            <a:stretch/>
          </p:blipFill>
          <p:spPr>
            <a:xfrm>
              <a:off x="10583828" y="1839525"/>
              <a:ext cx="1026900" cy="999000"/>
            </a:xfrm>
            <a:prstGeom prst="ellipse">
              <a:avLst/>
            </a:prstGeom>
            <a:noFill/>
            <a:ln>
              <a:noFill/>
            </a:ln>
          </p:spPr>
        </p:pic>
        <p:sp>
          <p:nvSpPr>
            <p:cNvPr id="762" name="Google Shape;762;g2037969e33f_0_0"/>
            <p:cNvSpPr txBox="1"/>
            <p:nvPr/>
          </p:nvSpPr>
          <p:spPr>
            <a:xfrm>
              <a:off x="10449575"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Jim Jeffers</a:t>
              </a:r>
              <a:endParaRPr sz="1100">
                <a:solidFill>
                  <a:schemeClr val="dk2"/>
                </a:solidFill>
              </a:endParaRPr>
            </a:p>
          </p:txBody>
        </p:sp>
        <p:sp>
          <p:nvSpPr>
            <p:cNvPr id="763" name="Google Shape;763;g2037969e33f_0_0"/>
            <p:cNvSpPr txBox="1"/>
            <p:nvPr/>
          </p:nvSpPr>
          <p:spPr>
            <a:xfrm>
              <a:off x="10449575" y="2962063"/>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Intel</a:t>
              </a:r>
              <a:endParaRPr sz="1100">
                <a:solidFill>
                  <a:srgbClr val="B7B7B7"/>
                </a:solidFill>
              </a:endParaRPr>
            </a:p>
          </p:txBody>
        </p:sp>
      </p:grpSp>
      <p:grpSp>
        <p:nvGrpSpPr>
          <p:cNvPr id="764" name="Google Shape;764;g2037969e33f_0_0"/>
          <p:cNvGrpSpPr/>
          <p:nvPr/>
        </p:nvGrpSpPr>
        <p:grpSpPr>
          <a:xfrm>
            <a:off x="3088410" y="2068125"/>
            <a:ext cx="1295400" cy="1467300"/>
            <a:chOff x="2747264" y="1839525"/>
            <a:chExt cx="1295400" cy="1467300"/>
          </a:xfrm>
        </p:grpSpPr>
        <p:pic>
          <p:nvPicPr>
            <p:cNvPr id="765" name="Google Shape;765;g2037969e33f_0_0"/>
            <p:cNvPicPr preferRelativeResize="0"/>
            <p:nvPr/>
          </p:nvPicPr>
          <p:blipFill rotWithShape="1">
            <a:blip r:embed="rId10">
              <a:alphaModFix/>
            </a:blip>
            <a:srcRect b="0" l="1191" r="1181" t="0"/>
            <a:stretch/>
          </p:blipFill>
          <p:spPr>
            <a:xfrm>
              <a:off x="2916773" y="1839525"/>
              <a:ext cx="1026900" cy="999000"/>
            </a:xfrm>
            <a:prstGeom prst="ellipse">
              <a:avLst/>
            </a:prstGeom>
            <a:noFill/>
            <a:ln>
              <a:noFill/>
            </a:ln>
          </p:spPr>
        </p:pic>
        <p:sp>
          <p:nvSpPr>
            <p:cNvPr id="766" name="Google Shape;766;g2037969e33f_0_0"/>
            <p:cNvSpPr txBox="1"/>
            <p:nvPr/>
          </p:nvSpPr>
          <p:spPr>
            <a:xfrm>
              <a:off x="2747264"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Guy Martin</a:t>
              </a:r>
              <a:endParaRPr sz="1100">
                <a:solidFill>
                  <a:schemeClr val="dk2"/>
                </a:solidFill>
              </a:endParaRPr>
            </a:p>
          </p:txBody>
        </p:sp>
        <p:sp>
          <p:nvSpPr>
            <p:cNvPr id="767" name="Google Shape;767;g2037969e33f_0_0"/>
            <p:cNvSpPr txBox="1"/>
            <p:nvPr/>
          </p:nvSpPr>
          <p:spPr>
            <a:xfrm>
              <a:off x="2747264"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NVIDIA</a:t>
              </a:r>
              <a:endParaRPr sz="1100">
                <a:solidFill>
                  <a:srgbClr val="B7B7B7"/>
                </a:solidFill>
              </a:endParaRPr>
            </a:p>
          </p:txBody>
        </p:sp>
      </p:grpSp>
      <p:grpSp>
        <p:nvGrpSpPr>
          <p:cNvPr id="768" name="Google Shape;768;g2037969e33f_0_0"/>
          <p:cNvGrpSpPr/>
          <p:nvPr/>
        </p:nvGrpSpPr>
        <p:grpSpPr>
          <a:xfrm>
            <a:off x="1732299" y="2068125"/>
            <a:ext cx="1295400" cy="1467300"/>
            <a:chOff x="1411732" y="1839525"/>
            <a:chExt cx="1295400" cy="1467300"/>
          </a:xfrm>
        </p:grpSpPr>
        <p:pic>
          <p:nvPicPr>
            <p:cNvPr id="769" name="Google Shape;769;g2037969e33f_0_0"/>
            <p:cNvPicPr preferRelativeResize="0"/>
            <p:nvPr/>
          </p:nvPicPr>
          <p:blipFill rotWithShape="1">
            <a:blip r:embed="rId11">
              <a:alphaModFix/>
            </a:blip>
            <a:srcRect b="7925" l="0" r="0" t="7934"/>
            <a:stretch/>
          </p:blipFill>
          <p:spPr>
            <a:xfrm>
              <a:off x="1536687" y="1839525"/>
              <a:ext cx="1026900" cy="999000"/>
            </a:xfrm>
            <a:prstGeom prst="ellipse">
              <a:avLst/>
            </a:prstGeom>
            <a:noFill/>
            <a:ln>
              <a:noFill/>
            </a:ln>
          </p:spPr>
        </p:pic>
        <p:sp>
          <p:nvSpPr>
            <p:cNvPr id="770" name="Google Shape;770;g2037969e33f_0_0"/>
            <p:cNvSpPr txBox="1"/>
            <p:nvPr/>
          </p:nvSpPr>
          <p:spPr>
            <a:xfrm>
              <a:off x="1411732"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Paul Salvini</a:t>
              </a:r>
              <a:endParaRPr sz="1100">
                <a:solidFill>
                  <a:schemeClr val="dk2"/>
                </a:solidFill>
              </a:endParaRPr>
            </a:p>
          </p:txBody>
        </p:sp>
        <p:sp>
          <p:nvSpPr>
            <p:cNvPr id="771" name="Google Shape;771;g2037969e33f_0_0"/>
            <p:cNvSpPr txBox="1"/>
            <p:nvPr/>
          </p:nvSpPr>
          <p:spPr>
            <a:xfrm>
              <a:off x="1411732"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DNEG</a:t>
              </a:r>
              <a:endParaRPr sz="1100">
                <a:solidFill>
                  <a:srgbClr val="B7B7B7"/>
                </a:solidFill>
              </a:endParaRPr>
            </a:p>
          </p:txBody>
        </p:sp>
      </p:grpSp>
      <p:grpSp>
        <p:nvGrpSpPr>
          <p:cNvPr id="772" name="Google Shape;772;g2037969e33f_0_0"/>
          <p:cNvGrpSpPr/>
          <p:nvPr/>
        </p:nvGrpSpPr>
        <p:grpSpPr>
          <a:xfrm>
            <a:off x="4356433" y="2068125"/>
            <a:ext cx="1569300" cy="1467300"/>
            <a:chOff x="4235196" y="1839525"/>
            <a:chExt cx="1569300" cy="1467300"/>
          </a:xfrm>
        </p:grpSpPr>
        <p:pic>
          <p:nvPicPr>
            <p:cNvPr id="773" name="Google Shape;773;g2037969e33f_0_0"/>
            <p:cNvPicPr preferRelativeResize="0"/>
            <p:nvPr/>
          </p:nvPicPr>
          <p:blipFill rotWithShape="1">
            <a:blip r:embed="rId12">
              <a:alphaModFix/>
            </a:blip>
            <a:srcRect b="14886" l="0" r="0" t="14893"/>
            <a:stretch/>
          </p:blipFill>
          <p:spPr>
            <a:xfrm>
              <a:off x="4445852" y="1839525"/>
              <a:ext cx="1026900" cy="999000"/>
            </a:xfrm>
            <a:prstGeom prst="ellipse">
              <a:avLst/>
            </a:prstGeom>
            <a:noFill/>
            <a:ln>
              <a:noFill/>
            </a:ln>
          </p:spPr>
        </p:pic>
        <p:sp>
          <p:nvSpPr>
            <p:cNvPr id="774" name="Google Shape;774;g2037969e33f_0_0"/>
            <p:cNvSpPr txBox="1"/>
            <p:nvPr/>
          </p:nvSpPr>
          <p:spPr>
            <a:xfrm>
              <a:off x="4235196" y="2762325"/>
              <a:ext cx="15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Eric Bourque</a:t>
              </a:r>
              <a:endParaRPr sz="1100">
                <a:solidFill>
                  <a:schemeClr val="dk2"/>
                </a:solidFill>
              </a:endParaRPr>
            </a:p>
          </p:txBody>
        </p:sp>
        <p:sp>
          <p:nvSpPr>
            <p:cNvPr id="775" name="Google Shape;775;g2037969e33f_0_0"/>
            <p:cNvSpPr txBox="1"/>
            <p:nvPr/>
          </p:nvSpPr>
          <p:spPr>
            <a:xfrm>
              <a:off x="4387605"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Autodesk</a:t>
              </a:r>
              <a:endParaRPr sz="1100">
                <a:solidFill>
                  <a:srgbClr val="B7B7B7"/>
                </a:solidFill>
              </a:endParaRPr>
            </a:p>
          </p:txBody>
        </p:sp>
      </p:grpSp>
      <p:grpSp>
        <p:nvGrpSpPr>
          <p:cNvPr id="776" name="Google Shape;776;g2037969e33f_0_0"/>
          <p:cNvGrpSpPr/>
          <p:nvPr/>
        </p:nvGrpSpPr>
        <p:grpSpPr>
          <a:xfrm>
            <a:off x="5796971" y="2068125"/>
            <a:ext cx="1686900" cy="1467300"/>
            <a:chOff x="5844629" y="1839525"/>
            <a:chExt cx="1686900" cy="1467300"/>
          </a:xfrm>
        </p:grpSpPr>
        <p:pic>
          <p:nvPicPr>
            <p:cNvPr id="777" name="Google Shape;777;g2037969e33f_0_0"/>
            <p:cNvPicPr preferRelativeResize="0"/>
            <p:nvPr/>
          </p:nvPicPr>
          <p:blipFill rotWithShape="1">
            <a:blip r:embed="rId13">
              <a:alphaModFix/>
            </a:blip>
            <a:srcRect b="0" l="2471" r="2471" t="0"/>
            <a:stretch/>
          </p:blipFill>
          <p:spPr>
            <a:xfrm>
              <a:off x="6136648" y="1839525"/>
              <a:ext cx="1026900" cy="999000"/>
            </a:xfrm>
            <a:prstGeom prst="ellipse">
              <a:avLst/>
            </a:prstGeom>
            <a:noFill/>
            <a:ln>
              <a:noFill/>
            </a:ln>
          </p:spPr>
        </p:pic>
        <p:sp>
          <p:nvSpPr>
            <p:cNvPr id="778" name="Google Shape;778;g2037969e33f_0_0"/>
            <p:cNvSpPr txBox="1"/>
            <p:nvPr/>
          </p:nvSpPr>
          <p:spPr>
            <a:xfrm>
              <a:off x="5844629" y="2762325"/>
              <a:ext cx="168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Michael Johnson</a:t>
              </a:r>
              <a:endParaRPr sz="1100">
                <a:solidFill>
                  <a:schemeClr val="dk2"/>
                </a:solidFill>
              </a:endParaRPr>
            </a:p>
          </p:txBody>
        </p:sp>
        <p:sp>
          <p:nvSpPr>
            <p:cNvPr id="779" name="Google Shape;779;g2037969e33f_0_0"/>
            <p:cNvSpPr txBox="1"/>
            <p:nvPr/>
          </p:nvSpPr>
          <p:spPr>
            <a:xfrm>
              <a:off x="6040971"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Apple</a:t>
              </a:r>
              <a:endParaRPr sz="1100">
                <a:solidFill>
                  <a:srgbClr val="B7B7B7"/>
                </a:solidFill>
              </a:endParaRPr>
            </a:p>
          </p:txBody>
        </p:sp>
      </p:grpSp>
      <p:grpSp>
        <p:nvGrpSpPr>
          <p:cNvPr id="780" name="Google Shape;780;g2037969e33f_0_0"/>
          <p:cNvGrpSpPr/>
          <p:nvPr/>
        </p:nvGrpSpPr>
        <p:grpSpPr>
          <a:xfrm>
            <a:off x="7361158" y="2068125"/>
            <a:ext cx="1414200" cy="1467300"/>
            <a:chOff x="7571661" y="1839525"/>
            <a:chExt cx="1414200" cy="1467300"/>
          </a:xfrm>
        </p:grpSpPr>
        <p:pic>
          <p:nvPicPr>
            <p:cNvPr id="781" name="Google Shape;781;g2037969e33f_0_0"/>
            <p:cNvPicPr preferRelativeResize="0"/>
            <p:nvPr/>
          </p:nvPicPr>
          <p:blipFill rotWithShape="1">
            <a:blip r:embed="rId14">
              <a:alphaModFix/>
            </a:blip>
            <a:srcRect b="0" l="2471" r="2471" t="0"/>
            <a:stretch/>
          </p:blipFill>
          <p:spPr>
            <a:xfrm>
              <a:off x="7782013" y="1839525"/>
              <a:ext cx="1026900" cy="999000"/>
            </a:xfrm>
            <a:prstGeom prst="ellipse">
              <a:avLst/>
            </a:prstGeom>
            <a:noFill/>
            <a:ln>
              <a:noFill/>
            </a:ln>
          </p:spPr>
        </p:pic>
        <p:sp>
          <p:nvSpPr>
            <p:cNvPr id="782" name="Google Shape;782;g2037969e33f_0_0"/>
            <p:cNvSpPr txBox="1"/>
            <p:nvPr/>
          </p:nvSpPr>
          <p:spPr>
            <a:xfrm>
              <a:off x="7647865"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Darin Grant</a:t>
              </a:r>
              <a:endParaRPr sz="1100">
                <a:solidFill>
                  <a:schemeClr val="dk2"/>
                </a:solidFill>
              </a:endParaRPr>
            </a:p>
          </p:txBody>
        </p:sp>
        <p:sp>
          <p:nvSpPr>
            <p:cNvPr id="783" name="Google Shape;783;g2037969e33f_0_0"/>
            <p:cNvSpPr txBox="1"/>
            <p:nvPr/>
          </p:nvSpPr>
          <p:spPr>
            <a:xfrm>
              <a:off x="7571661" y="2952825"/>
              <a:ext cx="141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Animal Logic</a:t>
              </a:r>
              <a:endParaRPr sz="1100">
                <a:solidFill>
                  <a:srgbClr val="B7B7B7"/>
                </a:solidFill>
              </a:endParaRPr>
            </a:p>
          </p:txBody>
        </p:sp>
      </p:grpSp>
      <p:grpSp>
        <p:nvGrpSpPr>
          <p:cNvPr id="784" name="Google Shape;784;g2037969e33f_0_0"/>
          <p:cNvGrpSpPr/>
          <p:nvPr/>
        </p:nvGrpSpPr>
        <p:grpSpPr>
          <a:xfrm>
            <a:off x="2831160" y="3573738"/>
            <a:ext cx="1809900" cy="1806063"/>
            <a:chOff x="3565483" y="3439588"/>
            <a:chExt cx="1809900" cy="1806063"/>
          </a:xfrm>
        </p:grpSpPr>
        <p:pic>
          <p:nvPicPr>
            <p:cNvPr id="785" name="Google Shape;785;g2037969e33f_0_0"/>
            <p:cNvPicPr preferRelativeResize="0"/>
            <p:nvPr/>
          </p:nvPicPr>
          <p:blipFill rotWithShape="1">
            <a:blip r:embed="rId15">
              <a:alphaModFix/>
            </a:blip>
            <a:srcRect b="1257" l="0" r="0" t="1267"/>
            <a:stretch/>
          </p:blipFill>
          <p:spPr>
            <a:xfrm>
              <a:off x="3947849" y="3439588"/>
              <a:ext cx="1037700" cy="999000"/>
            </a:xfrm>
            <a:prstGeom prst="ellipse">
              <a:avLst/>
            </a:prstGeom>
            <a:noFill/>
            <a:ln>
              <a:noFill/>
            </a:ln>
          </p:spPr>
        </p:pic>
        <p:sp>
          <p:nvSpPr>
            <p:cNvPr id="786" name="Google Shape;786;g2037969e33f_0_0"/>
            <p:cNvSpPr txBox="1"/>
            <p:nvPr/>
          </p:nvSpPr>
          <p:spPr>
            <a:xfrm>
              <a:off x="3565483" y="4362450"/>
              <a:ext cx="18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Colette Mullenhoff</a:t>
              </a:r>
              <a:endParaRPr sz="1100">
                <a:solidFill>
                  <a:schemeClr val="dk2"/>
                </a:solidFill>
              </a:endParaRPr>
            </a:p>
          </p:txBody>
        </p:sp>
        <p:sp>
          <p:nvSpPr>
            <p:cNvPr id="787" name="Google Shape;787;g2037969e33f_0_0"/>
            <p:cNvSpPr txBox="1"/>
            <p:nvPr/>
          </p:nvSpPr>
          <p:spPr>
            <a:xfrm>
              <a:off x="3806073" y="4552950"/>
              <a:ext cx="1295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Science and Technology Council</a:t>
              </a:r>
              <a:endParaRPr sz="1100">
                <a:solidFill>
                  <a:srgbClr val="B7B7B7"/>
                </a:solidFill>
              </a:endParaRPr>
            </a:p>
          </p:txBody>
        </p:sp>
      </p:grpSp>
      <p:grpSp>
        <p:nvGrpSpPr>
          <p:cNvPr id="788" name="Google Shape;788;g2037969e33f_0_0"/>
          <p:cNvGrpSpPr/>
          <p:nvPr/>
        </p:nvGrpSpPr>
        <p:grpSpPr>
          <a:xfrm>
            <a:off x="10221004" y="2068125"/>
            <a:ext cx="1295400" cy="1467300"/>
            <a:chOff x="9102193" y="1839525"/>
            <a:chExt cx="1295400" cy="1467300"/>
          </a:xfrm>
        </p:grpSpPr>
        <p:pic>
          <p:nvPicPr>
            <p:cNvPr id="789" name="Google Shape;789;g2037969e33f_0_0"/>
            <p:cNvPicPr preferRelativeResize="0"/>
            <p:nvPr/>
          </p:nvPicPr>
          <p:blipFill rotWithShape="1">
            <a:blip r:embed="rId16">
              <a:alphaModFix/>
            </a:blip>
            <a:srcRect b="0" l="2471" r="2471" t="0"/>
            <a:stretch/>
          </p:blipFill>
          <p:spPr>
            <a:xfrm>
              <a:off x="9203741" y="1839525"/>
              <a:ext cx="1026900" cy="999000"/>
            </a:xfrm>
            <a:prstGeom prst="ellipse">
              <a:avLst/>
            </a:prstGeom>
            <a:noFill/>
            <a:ln>
              <a:noFill/>
            </a:ln>
          </p:spPr>
        </p:pic>
        <p:sp>
          <p:nvSpPr>
            <p:cNvPr id="790" name="Google Shape;790;g2037969e33f_0_0"/>
            <p:cNvSpPr txBox="1"/>
            <p:nvPr/>
          </p:nvSpPr>
          <p:spPr>
            <a:xfrm>
              <a:off x="9102193" y="27623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Chris Hall</a:t>
              </a:r>
              <a:endParaRPr sz="1100">
                <a:solidFill>
                  <a:schemeClr val="dk2"/>
                </a:solidFill>
              </a:endParaRPr>
            </a:p>
          </p:txBody>
        </p:sp>
        <p:sp>
          <p:nvSpPr>
            <p:cNvPr id="791" name="Google Shape;791;g2037969e33f_0_0"/>
            <p:cNvSpPr txBox="1"/>
            <p:nvPr/>
          </p:nvSpPr>
          <p:spPr>
            <a:xfrm>
              <a:off x="9102193" y="2952825"/>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AMD</a:t>
              </a:r>
              <a:endParaRPr sz="1100">
                <a:solidFill>
                  <a:srgbClr val="B7B7B7"/>
                </a:solidFill>
              </a:endParaRPr>
            </a:p>
          </p:txBody>
        </p:sp>
      </p:grpSp>
      <p:grpSp>
        <p:nvGrpSpPr>
          <p:cNvPr id="792" name="Google Shape;792;g2037969e33f_0_0"/>
          <p:cNvGrpSpPr/>
          <p:nvPr/>
        </p:nvGrpSpPr>
        <p:grpSpPr>
          <a:xfrm>
            <a:off x="117438" y="3573738"/>
            <a:ext cx="1414200" cy="1467363"/>
            <a:chOff x="234875" y="3439588"/>
            <a:chExt cx="1414200" cy="1467363"/>
          </a:xfrm>
        </p:grpSpPr>
        <p:pic>
          <p:nvPicPr>
            <p:cNvPr id="793" name="Google Shape;793;g2037969e33f_0_0"/>
            <p:cNvPicPr preferRelativeResize="0"/>
            <p:nvPr/>
          </p:nvPicPr>
          <p:blipFill rotWithShape="1">
            <a:blip r:embed="rId17">
              <a:alphaModFix/>
            </a:blip>
            <a:srcRect b="0" l="2471" r="2471" t="0"/>
            <a:stretch/>
          </p:blipFill>
          <p:spPr>
            <a:xfrm>
              <a:off x="385200" y="3439588"/>
              <a:ext cx="1037700" cy="999000"/>
            </a:xfrm>
            <a:prstGeom prst="ellipse">
              <a:avLst/>
            </a:prstGeom>
            <a:noFill/>
            <a:ln>
              <a:noFill/>
            </a:ln>
          </p:spPr>
        </p:pic>
        <p:sp>
          <p:nvSpPr>
            <p:cNvPr id="794" name="Google Shape;794;g2037969e33f_0_0"/>
            <p:cNvSpPr txBox="1"/>
            <p:nvPr/>
          </p:nvSpPr>
          <p:spPr>
            <a:xfrm>
              <a:off x="277475" y="43624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Buzz Hays</a:t>
              </a:r>
              <a:endParaRPr sz="1100">
                <a:solidFill>
                  <a:schemeClr val="dk2"/>
                </a:solidFill>
              </a:endParaRPr>
            </a:p>
          </p:txBody>
        </p:sp>
        <p:sp>
          <p:nvSpPr>
            <p:cNvPr id="795" name="Google Shape;795;g2037969e33f_0_0"/>
            <p:cNvSpPr txBox="1"/>
            <p:nvPr/>
          </p:nvSpPr>
          <p:spPr>
            <a:xfrm>
              <a:off x="234875" y="4552950"/>
              <a:ext cx="141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Google Cloud</a:t>
              </a:r>
              <a:endParaRPr sz="1100">
                <a:solidFill>
                  <a:srgbClr val="B7B7B7"/>
                </a:solidFill>
              </a:endParaRPr>
            </a:p>
          </p:txBody>
        </p:sp>
      </p:grpSp>
      <p:grpSp>
        <p:nvGrpSpPr>
          <p:cNvPr id="796" name="Google Shape;796;g2037969e33f_0_0"/>
          <p:cNvGrpSpPr/>
          <p:nvPr/>
        </p:nvGrpSpPr>
        <p:grpSpPr>
          <a:xfrm>
            <a:off x="1595349" y="3573738"/>
            <a:ext cx="1569300" cy="1467363"/>
            <a:chOff x="1822629" y="3439588"/>
            <a:chExt cx="1569300" cy="1467363"/>
          </a:xfrm>
        </p:grpSpPr>
        <p:pic>
          <p:nvPicPr>
            <p:cNvPr id="797" name="Google Shape;797;g2037969e33f_0_0"/>
            <p:cNvPicPr preferRelativeResize="0"/>
            <p:nvPr/>
          </p:nvPicPr>
          <p:blipFill rotWithShape="1">
            <a:blip r:embed="rId18">
              <a:alphaModFix/>
            </a:blip>
            <a:srcRect b="0" l="2471" r="2471" t="0"/>
            <a:stretch/>
          </p:blipFill>
          <p:spPr>
            <a:xfrm>
              <a:off x="2029289" y="3439588"/>
              <a:ext cx="1037700" cy="999000"/>
            </a:xfrm>
            <a:prstGeom prst="ellipse">
              <a:avLst/>
            </a:prstGeom>
            <a:noFill/>
            <a:ln>
              <a:noFill/>
            </a:ln>
          </p:spPr>
        </p:pic>
        <p:sp>
          <p:nvSpPr>
            <p:cNvPr id="798" name="Google Shape;798;g2037969e33f_0_0"/>
            <p:cNvSpPr txBox="1"/>
            <p:nvPr/>
          </p:nvSpPr>
          <p:spPr>
            <a:xfrm>
              <a:off x="1822629" y="4362450"/>
              <a:ext cx="15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Bruno Sargeant</a:t>
              </a:r>
              <a:endParaRPr sz="1100">
                <a:solidFill>
                  <a:schemeClr val="dk2"/>
                </a:solidFill>
              </a:endParaRPr>
            </a:p>
          </p:txBody>
        </p:sp>
        <p:sp>
          <p:nvSpPr>
            <p:cNvPr id="799" name="Google Shape;799;g2037969e33f_0_0"/>
            <p:cNvSpPr txBox="1"/>
            <p:nvPr/>
          </p:nvSpPr>
          <p:spPr>
            <a:xfrm>
              <a:off x="1865228" y="4552950"/>
              <a:ext cx="141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Unity Technologies</a:t>
              </a:r>
              <a:endParaRPr sz="1100">
                <a:solidFill>
                  <a:srgbClr val="B7B7B7"/>
                </a:solidFill>
              </a:endParaRPr>
            </a:p>
          </p:txBody>
        </p:sp>
      </p:grpSp>
      <p:grpSp>
        <p:nvGrpSpPr>
          <p:cNvPr id="800" name="Google Shape;800;g2037969e33f_0_0"/>
          <p:cNvGrpSpPr/>
          <p:nvPr/>
        </p:nvGrpSpPr>
        <p:grpSpPr>
          <a:xfrm>
            <a:off x="8319262" y="276150"/>
            <a:ext cx="1414200" cy="1525058"/>
            <a:chOff x="8336750" y="101467"/>
            <a:chExt cx="1414200" cy="1525058"/>
          </a:xfrm>
        </p:grpSpPr>
        <p:pic>
          <p:nvPicPr>
            <p:cNvPr id="801" name="Google Shape;801;g2037969e33f_0_0"/>
            <p:cNvPicPr preferRelativeResize="0"/>
            <p:nvPr/>
          </p:nvPicPr>
          <p:blipFill rotWithShape="1">
            <a:blip r:embed="rId19">
              <a:alphaModFix/>
            </a:blip>
            <a:srcRect b="7961" l="0" r="0" t="7961"/>
            <a:stretch/>
          </p:blipFill>
          <p:spPr>
            <a:xfrm>
              <a:off x="8521013" y="101467"/>
              <a:ext cx="1032300" cy="1041600"/>
            </a:xfrm>
            <a:prstGeom prst="ellipse">
              <a:avLst/>
            </a:prstGeom>
            <a:noFill/>
            <a:ln>
              <a:noFill/>
            </a:ln>
          </p:spPr>
        </p:pic>
        <p:sp>
          <p:nvSpPr>
            <p:cNvPr id="802" name="Google Shape;802;g2037969e33f_0_0"/>
            <p:cNvSpPr txBox="1"/>
            <p:nvPr/>
          </p:nvSpPr>
          <p:spPr>
            <a:xfrm>
              <a:off x="8336750" y="1066725"/>
              <a:ext cx="141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2"/>
                  </a:solidFill>
                </a:rPr>
                <a:t>Brady Woods</a:t>
              </a:r>
              <a:endParaRPr sz="1200">
                <a:solidFill>
                  <a:schemeClr val="dk2"/>
                </a:solidFill>
              </a:endParaRPr>
            </a:p>
          </p:txBody>
        </p:sp>
        <p:sp>
          <p:nvSpPr>
            <p:cNvPr id="803" name="Google Shape;803;g2037969e33f_0_0"/>
            <p:cNvSpPr txBox="1"/>
            <p:nvPr/>
          </p:nvSpPr>
          <p:spPr>
            <a:xfrm>
              <a:off x="8380371" y="1257225"/>
              <a:ext cx="12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B7B7B7"/>
                  </a:solidFill>
                </a:rPr>
                <a:t>Microsoft</a:t>
              </a:r>
              <a:endParaRPr sz="1200">
                <a:solidFill>
                  <a:srgbClr val="B7B7B7"/>
                </a:solidFill>
              </a:endParaRPr>
            </a:p>
          </p:txBody>
        </p:sp>
      </p:grpSp>
      <p:grpSp>
        <p:nvGrpSpPr>
          <p:cNvPr id="804" name="Google Shape;804;g2037969e33f_0_0"/>
          <p:cNvGrpSpPr/>
          <p:nvPr/>
        </p:nvGrpSpPr>
        <p:grpSpPr>
          <a:xfrm>
            <a:off x="5231490" y="276150"/>
            <a:ext cx="1295400" cy="1894658"/>
            <a:chOff x="5349975" y="101467"/>
            <a:chExt cx="1295400" cy="1894658"/>
          </a:xfrm>
        </p:grpSpPr>
        <p:pic>
          <p:nvPicPr>
            <p:cNvPr id="805" name="Google Shape;805;g2037969e33f_0_0"/>
            <p:cNvPicPr preferRelativeResize="0"/>
            <p:nvPr/>
          </p:nvPicPr>
          <p:blipFill rotWithShape="1">
            <a:blip r:embed="rId20">
              <a:alphaModFix/>
            </a:blip>
            <a:srcRect b="0" l="2471" r="2471" t="0"/>
            <a:stretch/>
          </p:blipFill>
          <p:spPr>
            <a:xfrm>
              <a:off x="5467918" y="101467"/>
              <a:ext cx="1032300" cy="1041600"/>
            </a:xfrm>
            <a:prstGeom prst="ellipse">
              <a:avLst/>
            </a:prstGeom>
            <a:noFill/>
            <a:ln>
              <a:noFill/>
            </a:ln>
          </p:spPr>
        </p:pic>
        <p:sp>
          <p:nvSpPr>
            <p:cNvPr id="806" name="Google Shape;806;g2037969e33f_0_0"/>
            <p:cNvSpPr txBox="1"/>
            <p:nvPr/>
          </p:nvSpPr>
          <p:spPr>
            <a:xfrm>
              <a:off x="5349975" y="1066725"/>
              <a:ext cx="12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2"/>
                  </a:solidFill>
                </a:rPr>
                <a:t>Andy Maltz</a:t>
              </a:r>
              <a:endParaRPr sz="1200">
                <a:solidFill>
                  <a:schemeClr val="dk2"/>
                </a:solidFill>
              </a:endParaRPr>
            </a:p>
          </p:txBody>
        </p:sp>
        <p:sp>
          <p:nvSpPr>
            <p:cNvPr id="807" name="Google Shape;807;g2037969e33f_0_0"/>
            <p:cNvSpPr txBox="1"/>
            <p:nvPr/>
          </p:nvSpPr>
          <p:spPr>
            <a:xfrm>
              <a:off x="5349975" y="1257225"/>
              <a:ext cx="129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B7B7B7"/>
                  </a:solidFill>
                </a:rPr>
                <a:t>Science and Technology Council</a:t>
              </a:r>
              <a:endParaRPr sz="1200">
                <a:solidFill>
                  <a:srgbClr val="B7B7B7"/>
                </a:solidFill>
              </a:endParaRPr>
            </a:p>
          </p:txBody>
        </p:sp>
      </p:grpSp>
      <p:grpSp>
        <p:nvGrpSpPr>
          <p:cNvPr id="808" name="Google Shape;808;g2037969e33f_0_0"/>
          <p:cNvGrpSpPr/>
          <p:nvPr/>
        </p:nvGrpSpPr>
        <p:grpSpPr>
          <a:xfrm>
            <a:off x="4356433" y="3573738"/>
            <a:ext cx="1569300" cy="1467363"/>
            <a:chOff x="5548938" y="3439588"/>
            <a:chExt cx="1569300" cy="1467363"/>
          </a:xfrm>
        </p:grpSpPr>
        <p:pic>
          <p:nvPicPr>
            <p:cNvPr id="809" name="Google Shape;809;g2037969e33f_0_0"/>
            <p:cNvPicPr preferRelativeResize="0"/>
            <p:nvPr/>
          </p:nvPicPr>
          <p:blipFill rotWithShape="1">
            <a:blip r:embed="rId21">
              <a:alphaModFix/>
            </a:blip>
            <a:srcRect b="0" l="2471" r="2471" t="0"/>
            <a:stretch/>
          </p:blipFill>
          <p:spPr>
            <a:xfrm>
              <a:off x="5705560" y="3439588"/>
              <a:ext cx="1037700" cy="999000"/>
            </a:xfrm>
            <a:prstGeom prst="ellipse">
              <a:avLst/>
            </a:prstGeom>
            <a:noFill/>
            <a:ln>
              <a:noFill/>
            </a:ln>
          </p:spPr>
        </p:pic>
        <p:sp>
          <p:nvSpPr>
            <p:cNvPr id="810" name="Google Shape;810;g2037969e33f_0_0"/>
            <p:cNvSpPr txBox="1"/>
            <p:nvPr/>
          </p:nvSpPr>
          <p:spPr>
            <a:xfrm>
              <a:off x="5548938" y="4362450"/>
              <a:ext cx="15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Andrew Pearce</a:t>
              </a:r>
              <a:endParaRPr sz="1100">
                <a:solidFill>
                  <a:schemeClr val="dk2"/>
                </a:solidFill>
              </a:endParaRPr>
            </a:p>
          </p:txBody>
        </p:sp>
        <p:sp>
          <p:nvSpPr>
            <p:cNvPr id="811" name="Google Shape;811;g2037969e33f_0_0"/>
            <p:cNvSpPr txBox="1"/>
            <p:nvPr/>
          </p:nvSpPr>
          <p:spPr>
            <a:xfrm>
              <a:off x="5662155" y="45529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DreamWorks</a:t>
              </a:r>
              <a:endParaRPr sz="1100">
                <a:solidFill>
                  <a:srgbClr val="B7B7B7"/>
                </a:solidFill>
              </a:endParaRPr>
            </a:p>
          </p:txBody>
        </p:sp>
      </p:grpSp>
      <p:grpSp>
        <p:nvGrpSpPr>
          <p:cNvPr id="812" name="Google Shape;812;g2037969e33f_0_0"/>
          <p:cNvGrpSpPr/>
          <p:nvPr/>
        </p:nvGrpSpPr>
        <p:grpSpPr>
          <a:xfrm>
            <a:off x="5992721" y="3573738"/>
            <a:ext cx="1295400" cy="1467363"/>
            <a:chOff x="7291792" y="3439588"/>
            <a:chExt cx="1295400" cy="1467363"/>
          </a:xfrm>
        </p:grpSpPr>
        <p:pic>
          <p:nvPicPr>
            <p:cNvPr id="813" name="Google Shape;813;g2037969e33f_0_0"/>
            <p:cNvPicPr preferRelativeResize="0"/>
            <p:nvPr/>
          </p:nvPicPr>
          <p:blipFill rotWithShape="1">
            <a:blip r:embed="rId22">
              <a:alphaModFix/>
            </a:blip>
            <a:srcRect b="0" l="2471" r="2471" t="0"/>
            <a:stretch/>
          </p:blipFill>
          <p:spPr>
            <a:xfrm>
              <a:off x="7315730" y="3439588"/>
              <a:ext cx="1037700" cy="999000"/>
            </a:xfrm>
            <a:prstGeom prst="ellipse">
              <a:avLst/>
            </a:prstGeom>
            <a:noFill/>
            <a:ln>
              <a:noFill/>
            </a:ln>
          </p:spPr>
        </p:pic>
        <p:sp>
          <p:nvSpPr>
            <p:cNvPr id="814" name="Google Shape;814;g2037969e33f_0_0"/>
            <p:cNvSpPr txBox="1"/>
            <p:nvPr/>
          </p:nvSpPr>
          <p:spPr>
            <a:xfrm>
              <a:off x="7291792" y="43624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Bill Roberts</a:t>
              </a:r>
              <a:endParaRPr sz="1100">
                <a:solidFill>
                  <a:schemeClr val="dk2"/>
                </a:solidFill>
              </a:endParaRPr>
            </a:p>
          </p:txBody>
        </p:sp>
        <p:sp>
          <p:nvSpPr>
            <p:cNvPr id="815" name="Google Shape;815;g2037969e33f_0_0"/>
            <p:cNvSpPr txBox="1"/>
            <p:nvPr/>
          </p:nvSpPr>
          <p:spPr>
            <a:xfrm>
              <a:off x="7291792" y="45529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Adobe</a:t>
              </a:r>
              <a:endParaRPr sz="1100">
                <a:solidFill>
                  <a:srgbClr val="B7B7B7"/>
                </a:solidFill>
              </a:endParaRPr>
            </a:p>
          </p:txBody>
        </p:sp>
      </p:grpSp>
      <p:pic>
        <p:nvPicPr>
          <p:cNvPr id="816" name="Google Shape;816;g2037969e33f_0_0"/>
          <p:cNvPicPr preferRelativeResize="0"/>
          <p:nvPr/>
        </p:nvPicPr>
        <p:blipFill rotWithShape="1">
          <a:blip r:embed="rId23">
            <a:alphaModFix/>
          </a:blip>
          <a:srcRect b="0" l="2471" r="2471" t="0"/>
          <a:stretch/>
        </p:blipFill>
        <p:spPr>
          <a:xfrm>
            <a:off x="7549408" y="3573738"/>
            <a:ext cx="1037700" cy="999000"/>
          </a:xfrm>
          <a:prstGeom prst="ellipse">
            <a:avLst/>
          </a:prstGeom>
          <a:noFill/>
          <a:ln>
            <a:noFill/>
          </a:ln>
        </p:spPr>
      </p:pic>
      <p:sp>
        <p:nvSpPr>
          <p:cNvPr id="817" name="Google Shape;817;g2037969e33f_0_0"/>
          <p:cNvSpPr txBox="1"/>
          <p:nvPr/>
        </p:nvSpPr>
        <p:spPr>
          <a:xfrm>
            <a:off x="7163308" y="4496600"/>
            <a:ext cx="18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Sebastian Sylwan</a:t>
            </a:r>
            <a:endParaRPr sz="1100">
              <a:solidFill>
                <a:schemeClr val="dk2"/>
              </a:solidFill>
            </a:endParaRPr>
          </a:p>
        </p:txBody>
      </p:sp>
      <p:sp>
        <p:nvSpPr>
          <p:cNvPr id="818" name="Google Shape;818;g2037969e33f_0_0"/>
          <p:cNvSpPr txBox="1"/>
          <p:nvPr/>
        </p:nvSpPr>
        <p:spPr>
          <a:xfrm>
            <a:off x="7420558" y="468710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Netflix</a:t>
            </a:r>
            <a:endParaRPr sz="1100">
              <a:solidFill>
                <a:srgbClr val="B7B7B7"/>
              </a:solidFill>
            </a:endParaRPr>
          </a:p>
        </p:txBody>
      </p:sp>
      <p:sp>
        <p:nvSpPr>
          <p:cNvPr id="819" name="Google Shape;819;g2037969e33f_0_0"/>
          <p:cNvSpPr txBox="1"/>
          <p:nvPr/>
        </p:nvSpPr>
        <p:spPr>
          <a:xfrm>
            <a:off x="-76200" y="5460450"/>
            <a:ext cx="2125200" cy="631200"/>
          </a:xfrm>
          <a:prstGeom prst="rect">
            <a:avLst/>
          </a:prstGeom>
          <a:solidFill>
            <a:srgbClr val="E4A01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lt1"/>
                </a:solidFill>
                <a:latin typeface="Open Sans Light"/>
                <a:ea typeface="Open Sans Light"/>
                <a:cs typeface="Open Sans Light"/>
                <a:sym typeface="Open Sans Light"/>
              </a:rPr>
              <a:t>Staff</a:t>
            </a:r>
            <a:endParaRPr sz="2900">
              <a:solidFill>
                <a:schemeClr val="lt1"/>
              </a:solidFill>
              <a:latin typeface="Open Sans Light"/>
              <a:ea typeface="Open Sans Light"/>
              <a:cs typeface="Open Sans Light"/>
              <a:sym typeface="Open Sans Light"/>
            </a:endParaRPr>
          </a:p>
        </p:txBody>
      </p:sp>
      <p:grpSp>
        <p:nvGrpSpPr>
          <p:cNvPr id="820" name="Google Shape;820;g2037969e33f_0_0"/>
          <p:cNvGrpSpPr/>
          <p:nvPr/>
        </p:nvGrpSpPr>
        <p:grpSpPr>
          <a:xfrm>
            <a:off x="3029000" y="5359500"/>
            <a:ext cx="1414200" cy="1509750"/>
            <a:chOff x="2691675" y="5359500"/>
            <a:chExt cx="1414200" cy="1509750"/>
          </a:xfrm>
        </p:grpSpPr>
        <p:pic>
          <p:nvPicPr>
            <p:cNvPr id="821" name="Google Shape;821;g2037969e33f_0_0"/>
            <p:cNvPicPr preferRelativeResize="0"/>
            <p:nvPr/>
          </p:nvPicPr>
          <p:blipFill rotWithShape="1">
            <a:blip r:embed="rId24">
              <a:alphaModFix/>
            </a:blip>
            <a:srcRect b="0" l="2471" r="2471" t="0"/>
            <a:stretch/>
          </p:blipFill>
          <p:spPr>
            <a:xfrm>
              <a:off x="2840575" y="5359500"/>
              <a:ext cx="1041000" cy="1041600"/>
            </a:xfrm>
            <a:prstGeom prst="ellipse">
              <a:avLst/>
            </a:prstGeom>
            <a:noFill/>
            <a:ln>
              <a:noFill/>
            </a:ln>
          </p:spPr>
        </p:pic>
        <p:sp>
          <p:nvSpPr>
            <p:cNvPr id="822" name="Google Shape;822;g2037969e33f_0_0"/>
            <p:cNvSpPr txBox="1"/>
            <p:nvPr/>
          </p:nvSpPr>
          <p:spPr>
            <a:xfrm>
              <a:off x="2691675" y="6324750"/>
              <a:ext cx="141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2"/>
                  </a:solidFill>
                </a:rPr>
                <a:t>David Morin</a:t>
              </a:r>
              <a:endParaRPr b="1" sz="1100">
                <a:solidFill>
                  <a:schemeClr val="dk2"/>
                </a:solidFill>
              </a:endParaRPr>
            </a:p>
          </p:txBody>
        </p:sp>
        <p:sp>
          <p:nvSpPr>
            <p:cNvPr id="823" name="Google Shape;823;g2037969e33f_0_0"/>
            <p:cNvSpPr txBox="1"/>
            <p:nvPr/>
          </p:nvSpPr>
          <p:spPr>
            <a:xfrm>
              <a:off x="2735296" y="65152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rgbClr val="B7B7B7"/>
                  </a:solidFill>
                </a:rPr>
                <a:t>Epic Games</a:t>
              </a:r>
              <a:endParaRPr b="1" sz="1100">
                <a:solidFill>
                  <a:srgbClr val="B7B7B7"/>
                </a:solidFill>
              </a:endParaRPr>
            </a:p>
          </p:txBody>
        </p:sp>
      </p:grpSp>
      <p:grpSp>
        <p:nvGrpSpPr>
          <p:cNvPr id="824" name="Google Shape;824;g2037969e33f_0_0"/>
          <p:cNvGrpSpPr/>
          <p:nvPr/>
        </p:nvGrpSpPr>
        <p:grpSpPr>
          <a:xfrm>
            <a:off x="4236133" y="5359500"/>
            <a:ext cx="1809900" cy="1509750"/>
            <a:chOff x="4248383" y="5359500"/>
            <a:chExt cx="1809900" cy="1509750"/>
          </a:xfrm>
        </p:grpSpPr>
        <p:pic>
          <p:nvPicPr>
            <p:cNvPr id="825" name="Google Shape;825;g2037969e33f_0_0"/>
            <p:cNvPicPr preferRelativeResize="0"/>
            <p:nvPr/>
          </p:nvPicPr>
          <p:blipFill rotWithShape="1">
            <a:blip r:embed="rId25">
              <a:alphaModFix/>
            </a:blip>
            <a:srcRect b="0" l="2471" r="2471" t="0"/>
            <a:stretch/>
          </p:blipFill>
          <p:spPr>
            <a:xfrm>
              <a:off x="4567003" y="5359500"/>
              <a:ext cx="1041000" cy="1041600"/>
            </a:xfrm>
            <a:prstGeom prst="ellipse">
              <a:avLst/>
            </a:prstGeom>
            <a:noFill/>
            <a:ln>
              <a:noFill/>
            </a:ln>
          </p:spPr>
        </p:pic>
        <p:sp>
          <p:nvSpPr>
            <p:cNvPr id="826" name="Google Shape;826;g2037969e33f_0_0"/>
            <p:cNvSpPr txBox="1"/>
            <p:nvPr/>
          </p:nvSpPr>
          <p:spPr>
            <a:xfrm>
              <a:off x="4363733" y="6324750"/>
              <a:ext cx="15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2"/>
                  </a:solidFill>
                </a:rPr>
                <a:t>John Mertic</a:t>
              </a:r>
              <a:endParaRPr b="1" sz="1100">
                <a:solidFill>
                  <a:schemeClr val="dk2"/>
                </a:solidFill>
              </a:endParaRPr>
            </a:p>
          </p:txBody>
        </p:sp>
        <p:sp>
          <p:nvSpPr>
            <p:cNvPr id="827" name="Google Shape;827;g2037969e33f_0_0"/>
            <p:cNvSpPr txBox="1"/>
            <p:nvPr/>
          </p:nvSpPr>
          <p:spPr>
            <a:xfrm>
              <a:off x="4248383" y="6515250"/>
              <a:ext cx="18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rgbClr val="B7B7B7"/>
                  </a:solidFill>
                </a:rPr>
                <a:t>Linux Foundation</a:t>
              </a:r>
              <a:endParaRPr b="1" sz="1100">
                <a:solidFill>
                  <a:srgbClr val="B7B7B7"/>
                </a:solidFill>
              </a:endParaRPr>
            </a:p>
          </p:txBody>
        </p:sp>
      </p:grpSp>
      <p:grpSp>
        <p:nvGrpSpPr>
          <p:cNvPr id="828" name="Google Shape;828;g2037969e33f_0_0"/>
          <p:cNvGrpSpPr/>
          <p:nvPr/>
        </p:nvGrpSpPr>
        <p:grpSpPr>
          <a:xfrm>
            <a:off x="6950000" y="6324825"/>
            <a:ext cx="2236500" cy="544350"/>
            <a:chOff x="8077000" y="6324900"/>
            <a:chExt cx="2236500" cy="544350"/>
          </a:xfrm>
        </p:grpSpPr>
        <p:sp>
          <p:nvSpPr>
            <p:cNvPr id="829" name="Google Shape;829;g2037969e33f_0_0"/>
            <p:cNvSpPr txBox="1"/>
            <p:nvPr/>
          </p:nvSpPr>
          <p:spPr>
            <a:xfrm>
              <a:off x="8077000" y="6324900"/>
              <a:ext cx="2236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2"/>
                  </a:solidFill>
                </a:rPr>
                <a:t>Yarille Kilborn</a:t>
              </a:r>
              <a:endParaRPr b="1" sz="1100">
                <a:solidFill>
                  <a:schemeClr val="dk2"/>
                </a:solidFill>
              </a:endParaRPr>
            </a:p>
          </p:txBody>
        </p:sp>
        <p:sp>
          <p:nvSpPr>
            <p:cNvPr id="830" name="Google Shape;830;g2037969e33f_0_0"/>
            <p:cNvSpPr txBox="1"/>
            <p:nvPr/>
          </p:nvSpPr>
          <p:spPr>
            <a:xfrm>
              <a:off x="8243350" y="6515250"/>
              <a:ext cx="18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rgbClr val="B7B7B7"/>
                  </a:solidFill>
                </a:rPr>
                <a:t>Linux Foundation</a:t>
              </a:r>
              <a:endParaRPr b="1" sz="1100">
                <a:solidFill>
                  <a:srgbClr val="B7B7B7"/>
                </a:solidFill>
              </a:endParaRPr>
            </a:p>
          </p:txBody>
        </p:sp>
      </p:grpSp>
      <p:pic>
        <p:nvPicPr>
          <p:cNvPr id="831" name="Google Shape;831;g2037969e33f_0_0"/>
          <p:cNvPicPr preferRelativeResize="0"/>
          <p:nvPr/>
        </p:nvPicPr>
        <p:blipFill>
          <a:blip r:embed="rId26">
            <a:alphaModFix/>
          </a:blip>
          <a:stretch>
            <a:fillRect/>
          </a:stretch>
        </p:blipFill>
        <p:spPr>
          <a:xfrm>
            <a:off x="7547950" y="5423875"/>
            <a:ext cx="912850" cy="912850"/>
          </a:xfrm>
          <a:prstGeom prst="rect">
            <a:avLst/>
          </a:prstGeom>
          <a:noFill/>
          <a:ln>
            <a:noFill/>
          </a:ln>
        </p:spPr>
      </p:pic>
      <p:grpSp>
        <p:nvGrpSpPr>
          <p:cNvPr id="832" name="Google Shape;832;g2037969e33f_0_0"/>
          <p:cNvGrpSpPr/>
          <p:nvPr/>
        </p:nvGrpSpPr>
        <p:grpSpPr>
          <a:xfrm>
            <a:off x="5735466" y="5359500"/>
            <a:ext cx="1809900" cy="1509750"/>
            <a:chOff x="6276991" y="5359500"/>
            <a:chExt cx="1809900" cy="1509750"/>
          </a:xfrm>
        </p:grpSpPr>
        <p:pic>
          <p:nvPicPr>
            <p:cNvPr id="833" name="Google Shape;833;g2037969e33f_0_0"/>
            <p:cNvPicPr preferRelativeResize="0"/>
            <p:nvPr/>
          </p:nvPicPr>
          <p:blipFill rotWithShape="1">
            <a:blip r:embed="rId27">
              <a:alphaModFix/>
            </a:blip>
            <a:srcRect b="0" l="2471" r="2471" t="0"/>
            <a:stretch/>
          </p:blipFill>
          <p:spPr>
            <a:xfrm>
              <a:off x="6530778" y="5359500"/>
              <a:ext cx="1041000" cy="1041600"/>
            </a:xfrm>
            <a:prstGeom prst="ellipse">
              <a:avLst/>
            </a:prstGeom>
            <a:noFill/>
            <a:ln>
              <a:noFill/>
            </a:ln>
          </p:spPr>
        </p:pic>
        <p:sp>
          <p:nvSpPr>
            <p:cNvPr id="834" name="Google Shape;834;g2037969e33f_0_0"/>
            <p:cNvSpPr txBox="1"/>
            <p:nvPr/>
          </p:nvSpPr>
          <p:spPr>
            <a:xfrm>
              <a:off x="6458045" y="6324750"/>
              <a:ext cx="129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2"/>
                  </a:solidFill>
                </a:rPr>
                <a:t>Emily Olin</a:t>
              </a:r>
              <a:endParaRPr b="1" sz="1100">
                <a:solidFill>
                  <a:schemeClr val="dk2"/>
                </a:solidFill>
              </a:endParaRPr>
            </a:p>
          </p:txBody>
        </p:sp>
        <p:sp>
          <p:nvSpPr>
            <p:cNvPr id="835" name="Google Shape;835;g2037969e33f_0_0"/>
            <p:cNvSpPr txBox="1"/>
            <p:nvPr/>
          </p:nvSpPr>
          <p:spPr>
            <a:xfrm>
              <a:off x="6276991" y="6515250"/>
              <a:ext cx="18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rgbClr val="B7B7B7"/>
                  </a:solidFill>
                </a:rPr>
                <a:t>Linux Foundation</a:t>
              </a:r>
              <a:endParaRPr b="1" sz="1100">
                <a:solidFill>
                  <a:srgbClr val="B7B7B7"/>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037969e33f_0_100"/>
          <p:cNvSpPr txBox="1"/>
          <p:nvPr/>
        </p:nvSpPr>
        <p:spPr>
          <a:xfrm>
            <a:off x="-55675" y="228150"/>
            <a:ext cx="3015600" cy="1077300"/>
          </a:xfrm>
          <a:prstGeom prst="rect">
            <a:avLst/>
          </a:prstGeom>
          <a:solidFill>
            <a:srgbClr val="E4A01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lt1"/>
                </a:solidFill>
                <a:latin typeface="Open Sans Light"/>
                <a:ea typeface="Open Sans Light"/>
                <a:cs typeface="Open Sans Light"/>
                <a:sym typeface="Open Sans Light"/>
              </a:rPr>
              <a:t>TAC Representatives</a:t>
            </a:r>
            <a:endParaRPr sz="2900">
              <a:solidFill>
                <a:schemeClr val="lt1"/>
              </a:solidFill>
              <a:latin typeface="Open Sans Light"/>
              <a:ea typeface="Open Sans Light"/>
              <a:cs typeface="Open Sans Light"/>
              <a:sym typeface="Open Sans Light"/>
            </a:endParaRPr>
          </a:p>
        </p:txBody>
      </p:sp>
      <p:grpSp>
        <p:nvGrpSpPr>
          <p:cNvPr id="841" name="Google Shape;841;g2037969e33f_0_100"/>
          <p:cNvGrpSpPr/>
          <p:nvPr/>
        </p:nvGrpSpPr>
        <p:grpSpPr>
          <a:xfrm>
            <a:off x="546252" y="2003671"/>
            <a:ext cx="1256400" cy="1511872"/>
            <a:chOff x="305071" y="2003671"/>
            <a:chExt cx="1256400" cy="1511872"/>
          </a:xfrm>
        </p:grpSpPr>
        <p:pic>
          <p:nvPicPr>
            <p:cNvPr id="842" name="Google Shape;842;g2037969e33f_0_100"/>
            <p:cNvPicPr preferRelativeResize="0"/>
            <p:nvPr/>
          </p:nvPicPr>
          <p:blipFill rotWithShape="1">
            <a:blip r:embed="rId3">
              <a:alphaModFix/>
            </a:blip>
            <a:srcRect b="0" l="2471" r="2471" t="0"/>
            <a:stretch/>
          </p:blipFill>
          <p:spPr>
            <a:xfrm>
              <a:off x="423929" y="2003671"/>
              <a:ext cx="1018800" cy="1049400"/>
            </a:xfrm>
            <a:prstGeom prst="ellipse">
              <a:avLst/>
            </a:prstGeom>
            <a:noFill/>
            <a:ln>
              <a:noFill/>
            </a:ln>
          </p:spPr>
        </p:pic>
        <p:sp>
          <p:nvSpPr>
            <p:cNvPr id="843" name="Google Shape;843;g2037969e33f_0_100"/>
            <p:cNvSpPr txBox="1"/>
            <p:nvPr/>
          </p:nvSpPr>
          <p:spPr>
            <a:xfrm>
              <a:off x="305071" y="2980626"/>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Sean Looper</a:t>
              </a:r>
              <a:endParaRPr sz="1100">
                <a:solidFill>
                  <a:schemeClr val="dk2"/>
                </a:solidFill>
              </a:endParaRPr>
            </a:p>
          </p:txBody>
        </p:sp>
        <p:sp>
          <p:nvSpPr>
            <p:cNvPr id="844" name="Google Shape;844;g2037969e33f_0_100"/>
            <p:cNvSpPr txBox="1"/>
            <p:nvPr/>
          </p:nvSpPr>
          <p:spPr>
            <a:xfrm>
              <a:off x="305071" y="316154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AWS</a:t>
              </a:r>
              <a:endParaRPr sz="1100">
                <a:solidFill>
                  <a:srgbClr val="B7B7B7"/>
                </a:solidFill>
              </a:endParaRPr>
            </a:p>
          </p:txBody>
        </p:sp>
      </p:grpSp>
      <p:grpSp>
        <p:nvGrpSpPr>
          <p:cNvPr id="845" name="Google Shape;845;g2037969e33f_0_100"/>
          <p:cNvGrpSpPr/>
          <p:nvPr/>
        </p:nvGrpSpPr>
        <p:grpSpPr>
          <a:xfrm>
            <a:off x="6755114" y="286603"/>
            <a:ext cx="1256400" cy="1511874"/>
            <a:chOff x="6863698" y="406825"/>
            <a:chExt cx="1256400" cy="1511874"/>
          </a:xfrm>
        </p:grpSpPr>
        <p:pic>
          <p:nvPicPr>
            <p:cNvPr id="846" name="Google Shape;846;g2037969e33f_0_100"/>
            <p:cNvPicPr preferRelativeResize="0"/>
            <p:nvPr/>
          </p:nvPicPr>
          <p:blipFill rotWithShape="1">
            <a:blip r:embed="rId4">
              <a:alphaModFix/>
            </a:blip>
            <a:srcRect b="0" l="2471" r="2471" t="0"/>
            <a:stretch/>
          </p:blipFill>
          <p:spPr>
            <a:xfrm>
              <a:off x="6982559" y="406825"/>
              <a:ext cx="1018800" cy="1049400"/>
            </a:xfrm>
            <a:prstGeom prst="ellipse">
              <a:avLst/>
            </a:prstGeom>
            <a:noFill/>
            <a:ln>
              <a:noFill/>
            </a:ln>
          </p:spPr>
        </p:pic>
        <p:sp>
          <p:nvSpPr>
            <p:cNvPr id="847" name="Google Shape;847;g2037969e33f_0_100"/>
            <p:cNvSpPr txBox="1"/>
            <p:nvPr/>
          </p:nvSpPr>
          <p:spPr>
            <a:xfrm>
              <a:off x="6863698" y="1383781"/>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Cary Phillips</a:t>
              </a:r>
              <a:endParaRPr sz="1100">
                <a:solidFill>
                  <a:schemeClr val="dk2"/>
                </a:solidFill>
              </a:endParaRPr>
            </a:p>
          </p:txBody>
        </p:sp>
        <p:sp>
          <p:nvSpPr>
            <p:cNvPr id="848" name="Google Shape;848;g2037969e33f_0_100"/>
            <p:cNvSpPr txBox="1"/>
            <p:nvPr/>
          </p:nvSpPr>
          <p:spPr>
            <a:xfrm>
              <a:off x="6863698" y="1564699"/>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ILM</a:t>
              </a:r>
              <a:endParaRPr sz="1100">
                <a:solidFill>
                  <a:srgbClr val="B7B7B7"/>
                </a:solidFill>
              </a:endParaRPr>
            </a:p>
          </p:txBody>
        </p:sp>
      </p:grpSp>
      <p:grpSp>
        <p:nvGrpSpPr>
          <p:cNvPr id="849" name="Google Shape;849;g2037969e33f_0_100"/>
          <p:cNvGrpSpPr/>
          <p:nvPr/>
        </p:nvGrpSpPr>
        <p:grpSpPr>
          <a:xfrm>
            <a:off x="5008464" y="286603"/>
            <a:ext cx="1755300" cy="1522986"/>
            <a:chOff x="5022703" y="406825"/>
            <a:chExt cx="1755300" cy="1522986"/>
          </a:xfrm>
        </p:grpSpPr>
        <p:pic>
          <p:nvPicPr>
            <p:cNvPr id="850" name="Google Shape;850;g2037969e33f_0_100"/>
            <p:cNvPicPr preferRelativeResize="0"/>
            <p:nvPr/>
          </p:nvPicPr>
          <p:blipFill rotWithShape="1">
            <a:blip r:embed="rId5">
              <a:alphaModFix/>
            </a:blip>
            <a:srcRect b="2308" l="0" r="0" t="2308"/>
            <a:stretch/>
          </p:blipFill>
          <p:spPr>
            <a:xfrm>
              <a:off x="5437190" y="406825"/>
              <a:ext cx="1018800" cy="1049400"/>
            </a:xfrm>
            <a:prstGeom prst="ellipse">
              <a:avLst/>
            </a:prstGeom>
            <a:noFill/>
            <a:ln>
              <a:noFill/>
            </a:ln>
          </p:spPr>
        </p:pic>
        <p:sp>
          <p:nvSpPr>
            <p:cNvPr id="851" name="Google Shape;851;g2037969e33f_0_100"/>
            <p:cNvSpPr txBox="1"/>
            <p:nvPr/>
          </p:nvSpPr>
          <p:spPr>
            <a:xfrm>
              <a:off x="5022703" y="1394893"/>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Jonathan Stone</a:t>
              </a:r>
              <a:endParaRPr sz="1100">
                <a:solidFill>
                  <a:schemeClr val="dk2"/>
                </a:solidFill>
              </a:endParaRPr>
            </a:p>
          </p:txBody>
        </p:sp>
        <p:sp>
          <p:nvSpPr>
            <p:cNvPr id="852" name="Google Shape;852;g2037969e33f_0_100"/>
            <p:cNvSpPr txBox="1"/>
            <p:nvPr/>
          </p:nvSpPr>
          <p:spPr>
            <a:xfrm>
              <a:off x="5318329" y="1575811"/>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Lucasfilm</a:t>
              </a:r>
              <a:endParaRPr sz="1100">
                <a:solidFill>
                  <a:srgbClr val="B7B7B7"/>
                </a:solidFill>
              </a:endParaRPr>
            </a:p>
          </p:txBody>
        </p:sp>
      </p:grpSp>
      <p:grpSp>
        <p:nvGrpSpPr>
          <p:cNvPr id="853" name="Google Shape;853;g2037969e33f_0_100"/>
          <p:cNvGrpSpPr/>
          <p:nvPr/>
        </p:nvGrpSpPr>
        <p:grpSpPr>
          <a:xfrm>
            <a:off x="3616294" y="286603"/>
            <a:ext cx="1569300" cy="1431568"/>
            <a:chOff x="3459988" y="286603"/>
            <a:chExt cx="1569300" cy="1431568"/>
          </a:xfrm>
        </p:grpSpPr>
        <p:pic>
          <p:nvPicPr>
            <p:cNvPr id="854" name="Google Shape;854;g2037969e33f_0_100"/>
            <p:cNvPicPr preferRelativeResize="0"/>
            <p:nvPr/>
          </p:nvPicPr>
          <p:blipFill rotWithShape="1">
            <a:blip r:embed="rId6">
              <a:alphaModFix/>
            </a:blip>
            <a:srcRect b="0" l="2471" r="2471" t="0"/>
            <a:stretch/>
          </p:blipFill>
          <p:spPr>
            <a:xfrm>
              <a:off x="3803837" y="286603"/>
              <a:ext cx="910800" cy="958200"/>
            </a:xfrm>
            <a:prstGeom prst="ellipse">
              <a:avLst/>
            </a:prstGeom>
            <a:noFill/>
            <a:ln>
              <a:noFill/>
            </a:ln>
          </p:spPr>
        </p:pic>
        <p:sp>
          <p:nvSpPr>
            <p:cNvPr id="855" name="Google Shape;855;g2037969e33f_0_100"/>
            <p:cNvSpPr txBox="1"/>
            <p:nvPr/>
          </p:nvSpPr>
          <p:spPr>
            <a:xfrm>
              <a:off x="3459988" y="1178589"/>
              <a:ext cx="15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Kimball Thurston</a:t>
              </a:r>
              <a:endParaRPr sz="1100">
                <a:solidFill>
                  <a:schemeClr val="dk2"/>
                </a:solidFill>
              </a:endParaRPr>
            </a:p>
          </p:txBody>
        </p:sp>
        <p:sp>
          <p:nvSpPr>
            <p:cNvPr id="856" name="Google Shape;856;g2037969e33f_0_100"/>
            <p:cNvSpPr txBox="1"/>
            <p:nvPr/>
          </p:nvSpPr>
          <p:spPr>
            <a:xfrm>
              <a:off x="3697561" y="1364172"/>
              <a:ext cx="11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Weta</a:t>
              </a:r>
              <a:endParaRPr sz="1100">
                <a:solidFill>
                  <a:srgbClr val="B7B7B7"/>
                </a:solidFill>
              </a:endParaRPr>
            </a:p>
          </p:txBody>
        </p:sp>
      </p:grpSp>
      <p:grpSp>
        <p:nvGrpSpPr>
          <p:cNvPr id="857" name="Google Shape;857;g2037969e33f_0_100"/>
          <p:cNvGrpSpPr/>
          <p:nvPr/>
        </p:nvGrpSpPr>
        <p:grpSpPr>
          <a:xfrm>
            <a:off x="7596094" y="286603"/>
            <a:ext cx="2667000" cy="1511874"/>
            <a:chOff x="8205694" y="406833"/>
            <a:chExt cx="2667000" cy="1511874"/>
          </a:xfrm>
        </p:grpSpPr>
        <p:pic>
          <p:nvPicPr>
            <p:cNvPr id="858" name="Google Shape;858;g2037969e33f_0_100"/>
            <p:cNvPicPr preferRelativeResize="0"/>
            <p:nvPr/>
          </p:nvPicPr>
          <p:blipFill rotWithShape="1">
            <a:blip r:embed="rId7">
              <a:alphaModFix/>
            </a:blip>
            <a:srcRect b="0" l="2471" r="2471" t="0"/>
            <a:stretch/>
          </p:blipFill>
          <p:spPr>
            <a:xfrm>
              <a:off x="9087513" y="406833"/>
              <a:ext cx="1018800" cy="1049400"/>
            </a:xfrm>
            <a:prstGeom prst="ellipse">
              <a:avLst/>
            </a:prstGeom>
            <a:noFill/>
            <a:ln>
              <a:noFill/>
            </a:ln>
          </p:spPr>
        </p:pic>
        <p:sp>
          <p:nvSpPr>
            <p:cNvPr id="859" name="Google Shape;859;g2037969e33f_0_100"/>
            <p:cNvSpPr txBox="1"/>
            <p:nvPr/>
          </p:nvSpPr>
          <p:spPr>
            <a:xfrm>
              <a:off x="8205694" y="1383789"/>
              <a:ext cx="266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Christina Tempelaar-Lietz</a:t>
              </a:r>
              <a:endParaRPr sz="1100">
                <a:solidFill>
                  <a:schemeClr val="dk2"/>
                </a:solidFill>
              </a:endParaRPr>
            </a:p>
          </p:txBody>
        </p:sp>
        <p:sp>
          <p:nvSpPr>
            <p:cNvPr id="860" name="Google Shape;860;g2037969e33f_0_100"/>
            <p:cNvSpPr txBox="1"/>
            <p:nvPr/>
          </p:nvSpPr>
          <p:spPr>
            <a:xfrm>
              <a:off x="9044852" y="1564707"/>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Epic Games</a:t>
              </a:r>
              <a:endParaRPr sz="1100">
                <a:solidFill>
                  <a:srgbClr val="B7B7B7"/>
                </a:solidFill>
              </a:endParaRPr>
            </a:p>
          </p:txBody>
        </p:sp>
      </p:grpSp>
      <p:grpSp>
        <p:nvGrpSpPr>
          <p:cNvPr id="861" name="Google Shape;861;g2037969e33f_0_100"/>
          <p:cNvGrpSpPr/>
          <p:nvPr/>
        </p:nvGrpSpPr>
        <p:grpSpPr>
          <a:xfrm>
            <a:off x="9809827" y="3577645"/>
            <a:ext cx="1522200" cy="1535520"/>
            <a:chOff x="10623375" y="3661762"/>
            <a:chExt cx="1522200" cy="1535520"/>
          </a:xfrm>
        </p:grpSpPr>
        <p:pic>
          <p:nvPicPr>
            <p:cNvPr id="862" name="Google Shape;862;g2037969e33f_0_100"/>
            <p:cNvPicPr preferRelativeResize="0"/>
            <p:nvPr/>
          </p:nvPicPr>
          <p:blipFill rotWithShape="1">
            <a:blip r:embed="rId8">
              <a:alphaModFix/>
            </a:blip>
            <a:srcRect b="0" l="2471" r="2471" t="0"/>
            <a:stretch/>
          </p:blipFill>
          <p:spPr>
            <a:xfrm>
              <a:off x="10890042" y="3661762"/>
              <a:ext cx="1018800" cy="1049400"/>
            </a:xfrm>
            <a:prstGeom prst="ellipse">
              <a:avLst/>
            </a:prstGeom>
            <a:noFill/>
            <a:ln>
              <a:noFill/>
            </a:ln>
          </p:spPr>
        </p:pic>
        <p:sp>
          <p:nvSpPr>
            <p:cNvPr id="863" name="Google Shape;863;g2037969e33f_0_100"/>
            <p:cNvSpPr txBox="1"/>
            <p:nvPr/>
          </p:nvSpPr>
          <p:spPr>
            <a:xfrm>
              <a:off x="10623375" y="4662364"/>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Michael Dolan</a:t>
              </a:r>
              <a:endParaRPr sz="1100">
                <a:solidFill>
                  <a:schemeClr val="dk2"/>
                </a:solidFill>
              </a:endParaRPr>
            </a:p>
          </p:txBody>
        </p:sp>
        <p:sp>
          <p:nvSpPr>
            <p:cNvPr id="864" name="Google Shape;864;g2037969e33f_0_100"/>
            <p:cNvSpPr txBox="1"/>
            <p:nvPr/>
          </p:nvSpPr>
          <p:spPr>
            <a:xfrm>
              <a:off x="10771184" y="4843281"/>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Epic Games</a:t>
              </a:r>
              <a:endParaRPr sz="1100">
                <a:solidFill>
                  <a:srgbClr val="B7B7B7"/>
                </a:solidFill>
              </a:endParaRPr>
            </a:p>
          </p:txBody>
        </p:sp>
      </p:grpSp>
      <p:grpSp>
        <p:nvGrpSpPr>
          <p:cNvPr id="865" name="Google Shape;865;g2037969e33f_0_100"/>
          <p:cNvGrpSpPr/>
          <p:nvPr/>
        </p:nvGrpSpPr>
        <p:grpSpPr>
          <a:xfrm>
            <a:off x="2133266" y="5230129"/>
            <a:ext cx="1522200" cy="1511872"/>
            <a:chOff x="1878727" y="5230129"/>
            <a:chExt cx="1522200" cy="1511872"/>
          </a:xfrm>
        </p:grpSpPr>
        <p:pic>
          <p:nvPicPr>
            <p:cNvPr id="866" name="Google Shape;866;g2037969e33f_0_100"/>
            <p:cNvPicPr preferRelativeResize="0"/>
            <p:nvPr/>
          </p:nvPicPr>
          <p:blipFill rotWithShape="1">
            <a:blip r:embed="rId9">
              <a:alphaModFix/>
            </a:blip>
            <a:srcRect b="0" l="4570" r="4570" t="0"/>
            <a:stretch/>
          </p:blipFill>
          <p:spPr>
            <a:xfrm>
              <a:off x="2041520" y="5230129"/>
              <a:ext cx="1018800" cy="1049400"/>
            </a:xfrm>
            <a:prstGeom prst="ellipse">
              <a:avLst/>
            </a:prstGeom>
            <a:noFill/>
            <a:ln>
              <a:noFill/>
            </a:ln>
          </p:spPr>
        </p:pic>
        <p:sp>
          <p:nvSpPr>
            <p:cNvPr id="867" name="Google Shape;867;g2037969e33f_0_100"/>
            <p:cNvSpPr txBox="1"/>
            <p:nvPr/>
          </p:nvSpPr>
          <p:spPr>
            <a:xfrm>
              <a:off x="1878727" y="6207084"/>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Eric Enderton</a:t>
              </a:r>
              <a:endParaRPr sz="1100">
                <a:solidFill>
                  <a:schemeClr val="dk2"/>
                </a:solidFill>
              </a:endParaRPr>
            </a:p>
          </p:txBody>
        </p:sp>
        <p:sp>
          <p:nvSpPr>
            <p:cNvPr id="868" name="Google Shape;868;g2037969e33f_0_100"/>
            <p:cNvSpPr txBox="1"/>
            <p:nvPr/>
          </p:nvSpPr>
          <p:spPr>
            <a:xfrm>
              <a:off x="1922662" y="6388002"/>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NVIDIA</a:t>
              </a:r>
              <a:endParaRPr sz="1100">
                <a:solidFill>
                  <a:srgbClr val="B7B7B7"/>
                </a:solidFill>
              </a:endParaRPr>
            </a:p>
          </p:txBody>
        </p:sp>
      </p:grpSp>
      <p:grpSp>
        <p:nvGrpSpPr>
          <p:cNvPr id="869" name="Google Shape;869;g2037969e33f_0_100"/>
          <p:cNvGrpSpPr/>
          <p:nvPr/>
        </p:nvGrpSpPr>
        <p:grpSpPr>
          <a:xfrm>
            <a:off x="2266166" y="2003671"/>
            <a:ext cx="1256400" cy="1511872"/>
            <a:chOff x="1703514" y="2003671"/>
            <a:chExt cx="1256400" cy="1511872"/>
          </a:xfrm>
        </p:grpSpPr>
        <p:pic>
          <p:nvPicPr>
            <p:cNvPr id="870" name="Google Shape;870;g2037969e33f_0_100"/>
            <p:cNvPicPr preferRelativeResize="0"/>
            <p:nvPr/>
          </p:nvPicPr>
          <p:blipFill rotWithShape="1">
            <a:blip r:embed="rId10">
              <a:alphaModFix/>
            </a:blip>
            <a:srcRect b="0" l="2471" r="2471" t="0"/>
            <a:stretch/>
          </p:blipFill>
          <p:spPr>
            <a:xfrm>
              <a:off x="1822372" y="2003671"/>
              <a:ext cx="1018800" cy="1049400"/>
            </a:xfrm>
            <a:prstGeom prst="ellipse">
              <a:avLst/>
            </a:prstGeom>
            <a:noFill/>
            <a:ln>
              <a:noFill/>
            </a:ln>
          </p:spPr>
        </p:pic>
        <p:sp>
          <p:nvSpPr>
            <p:cNvPr id="871" name="Google Shape;871;g2037969e33f_0_100"/>
            <p:cNvSpPr txBox="1"/>
            <p:nvPr/>
          </p:nvSpPr>
          <p:spPr>
            <a:xfrm>
              <a:off x="1703514" y="2980626"/>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Cory Omand</a:t>
              </a:r>
              <a:endParaRPr sz="1100">
                <a:solidFill>
                  <a:schemeClr val="dk2"/>
                </a:solidFill>
              </a:endParaRPr>
            </a:p>
          </p:txBody>
        </p:sp>
        <p:sp>
          <p:nvSpPr>
            <p:cNvPr id="872" name="Google Shape;872;g2037969e33f_0_100"/>
            <p:cNvSpPr txBox="1"/>
            <p:nvPr/>
          </p:nvSpPr>
          <p:spPr>
            <a:xfrm>
              <a:off x="1703514" y="316154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Pixar</a:t>
              </a:r>
              <a:endParaRPr sz="1100">
                <a:solidFill>
                  <a:srgbClr val="B7B7B7"/>
                </a:solidFill>
              </a:endParaRPr>
            </a:p>
          </p:txBody>
        </p:sp>
      </p:grpSp>
      <p:grpSp>
        <p:nvGrpSpPr>
          <p:cNvPr id="873" name="Google Shape;873;g2037969e33f_0_100"/>
          <p:cNvGrpSpPr/>
          <p:nvPr/>
        </p:nvGrpSpPr>
        <p:grpSpPr>
          <a:xfrm>
            <a:off x="3772744" y="2003671"/>
            <a:ext cx="1256400" cy="1511872"/>
            <a:chOff x="3101957" y="2003671"/>
            <a:chExt cx="1256400" cy="1511872"/>
          </a:xfrm>
        </p:grpSpPr>
        <p:pic>
          <p:nvPicPr>
            <p:cNvPr id="874" name="Google Shape;874;g2037969e33f_0_100"/>
            <p:cNvPicPr preferRelativeResize="0"/>
            <p:nvPr/>
          </p:nvPicPr>
          <p:blipFill rotWithShape="1">
            <a:blip r:embed="rId11">
              <a:alphaModFix/>
            </a:blip>
            <a:srcRect b="0" l="2471" r="2471" t="0"/>
            <a:stretch/>
          </p:blipFill>
          <p:spPr>
            <a:xfrm>
              <a:off x="3220815" y="2003671"/>
              <a:ext cx="1018800" cy="1049400"/>
            </a:xfrm>
            <a:prstGeom prst="ellipse">
              <a:avLst/>
            </a:prstGeom>
            <a:noFill/>
            <a:ln>
              <a:noFill/>
            </a:ln>
          </p:spPr>
        </p:pic>
        <p:sp>
          <p:nvSpPr>
            <p:cNvPr id="875" name="Google Shape;875;g2037969e33f_0_100"/>
            <p:cNvSpPr txBox="1"/>
            <p:nvPr/>
          </p:nvSpPr>
          <p:spPr>
            <a:xfrm>
              <a:off x="3101957" y="2980626"/>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Ken Museth</a:t>
              </a:r>
              <a:endParaRPr sz="1100">
                <a:solidFill>
                  <a:schemeClr val="dk2"/>
                </a:solidFill>
              </a:endParaRPr>
            </a:p>
          </p:txBody>
        </p:sp>
        <p:sp>
          <p:nvSpPr>
            <p:cNvPr id="876" name="Google Shape;876;g2037969e33f_0_100"/>
            <p:cNvSpPr txBox="1"/>
            <p:nvPr/>
          </p:nvSpPr>
          <p:spPr>
            <a:xfrm>
              <a:off x="3101957" y="316154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NVIDA</a:t>
              </a:r>
              <a:endParaRPr sz="1100">
                <a:solidFill>
                  <a:srgbClr val="B7B7B7"/>
                </a:solidFill>
              </a:endParaRPr>
            </a:p>
          </p:txBody>
        </p:sp>
      </p:grpSp>
      <p:grpSp>
        <p:nvGrpSpPr>
          <p:cNvPr id="877" name="Google Shape;877;g2037969e33f_0_100"/>
          <p:cNvGrpSpPr/>
          <p:nvPr/>
        </p:nvGrpSpPr>
        <p:grpSpPr>
          <a:xfrm>
            <a:off x="4914714" y="2003671"/>
            <a:ext cx="1942800" cy="1511872"/>
            <a:chOff x="4500400" y="2003671"/>
            <a:chExt cx="1942800" cy="1511872"/>
          </a:xfrm>
        </p:grpSpPr>
        <p:pic>
          <p:nvPicPr>
            <p:cNvPr id="878" name="Google Shape;878;g2037969e33f_0_100"/>
            <p:cNvPicPr preferRelativeResize="0"/>
            <p:nvPr/>
          </p:nvPicPr>
          <p:blipFill rotWithShape="1">
            <a:blip r:embed="rId12">
              <a:alphaModFix/>
            </a:blip>
            <a:srcRect b="0" l="2471" r="2471" t="0"/>
            <a:stretch/>
          </p:blipFill>
          <p:spPr>
            <a:xfrm>
              <a:off x="5040310" y="2003671"/>
              <a:ext cx="1018800" cy="1049400"/>
            </a:xfrm>
            <a:prstGeom prst="ellipse">
              <a:avLst/>
            </a:prstGeom>
            <a:noFill/>
            <a:ln>
              <a:noFill/>
            </a:ln>
          </p:spPr>
        </p:pic>
        <p:sp>
          <p:nvSpPr>
            <p:cNvPr id="879" name="Google Shape;879;g2037969e33f_0_100"/>
            <p:cNvSpPr txBox="1"/>
            <p:nvPr/>
          </p:nvSpPr>
          <p:spPr>
            <a:xfrm>
              <a:off x="4500400" y="2980626"/>
              <a:ext cx="1942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Christopher Kulla</a:t>
              </a:r>
              <a:endParaRPr sz="1100">
                <a:solidFill>
                  <a:schemeClr val="dk2"/>
                </a:solidFill>
              </a:endParaRPr>
            </a:p>
          </p:txBody>
        </p:sp>
        <p:sp>
          <p:nvSpPr>
            <p:cNvPr id="880" name="Google Shape;880;g2037969e33f_0_100"/>
            <p:cNvSpPr txBox="1"/>
            <p:nvPr/>
          </p:nvSpPr>
          <p:spPr>
            <a:xfrm>
              <a:off x="4921452" y="316154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Epic Games</a:t>
              </a:r>
              <a:endParaRPr sz="1100">
                <a:solidFill>
                  <a:srgbClr val="B7B7B7"/>
                </a:solidFill>
              </a:endParaRPr>
            </a:p>
          </p:txBody>
        </p:sp>
      </p:grpSp>
      <p:grpSp>
        <p:nvGrpSpPr>
          <p:cNvPr id="881" name="Google Shape;881;g2037969e33f_0_100"/>
          <p:cNvGrpSpPr/>
          <p:nvPr/>
        </p:nvGrpSpPr>
        <p:grpSpPr>
          <a:xfrm>
            <a:off x="6565364" y="2003671"/>
            <a:ext cx="1635900" cy="1511872"/>
            <a:chOff x="6585513" y="2003671"/>
            <a:chExt cx="1635900" cy="1511872"/>
          </a:xfrm>
        </p:grpSpPr>
        <p:pic>
          <p:nvPicPr>
            <p:cNvPr id="882" name="Google Shape;882;g2037969e33f_0_100"/>
            <p:cNvPicPr preferRelativeResize="0"/>
            <p:nvPr/>
          </p:nvPicPr>
          <p:blipFill rotWithShape="1">
            <a:blip r:embed="rId13">
              <a:alphaModFix/>
            </a:blip>
            <a:srcRect b="0" l="2471" r="2471" t="0"/>
            <a:stretch/>
          </p:blipFill>
          <p:spPr>
            <a:xfrm>
              <a:off x="6894798" y="2003671"/>
              <a:ext cx="1018800" cy="1049400"/>
            </a:xfrm>
            <a:prstGeom prst="ellipse">
              <a:avLst/>
            </a:prstGeom>
            <a:noFill/>
            <a:ln>
              <a:noFill/>
            </a:ln>
          </p:spPr>
        </p:pic>
        <p:sp>
          <p:nvSpPr>
            <p:cNvPr id="883" name="Google Shape;883;g2037969e33f_0_100"/>
            <p:cNvSpPr txBox="1"/>
            <p:nvPr/>
          </p:nvSpPr>
          <p:spPr>
            <a:xfrm>
              <a:off x="6585513" y="2980626"/>
              <a:ext cx="163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Michael Johnson</a:t>
              </a:r>
              <a:endParaRPr sz="1100">
                <a:solidFill>
                  <a:schemeClr val="dk2"/>
                </a:solidFill>
              </a:endParaRPr>
            </a:p>
          </p:txBody>
        </p:sp>
        <p:sp>
          <p:nvSpPr>
            <p:cNvPr id="884" name="Google Shape;884;g2037969e33f_0_100"/>
            <p:cNvSpPr txBox="1"/>
            <p:nvPr/>
          </p:nvSpPr>
          <p:spPr>
            <a:xfrm>
              <a:off x="6775940" y="316154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Apple</a:t>
              </a:r>
              <a:endParaRPr sz="1100">
                <a:solidFill>
                  <a:srgbClr val="B7B7B7"/>
                </a:solidFill>
              </a:endParaRPr>
            </a:p>
          </p:txBody>
        </p:sp>
      </p:grpSp>
      <p:grpSp>
        <p:nvGrpSpPr>
          <p:cNvPr id="885" name="Google Shape;885;g2037969e33f_0_100"/>
          <p:cNvGrpSpPr/>
          <p:nvPr/>
        </p:nvGrpSpPr>
        <p:grpSpPr>
          <a:xfrm>
            <a:off x="8128144" y="2003671"/>
            <a:ext cx="1755300" cy="1511872"/>
            <a:chOff x="8363661" y="2003671"/>
            <a:chExt cx="1755300" cy="1511872"/>
          </a:xfrm>
        </p:grpSpPr>
        <p:pic>
          <p:nvPicPr>
            <p:cNvPr id="886" name="Google Shape;886;g2037969e33f_0_100"/>
            <p:cNvPicPr preferRelativeResize="0"/>
            <p:nvPr/>
          </p:nvPicPr>
          <p:blipFill rotWithShape="1">
            <a:blip r:embed="rId14">
              <a:alphaModFix/>
            </a:blip>
            <a:srcRect b="0" l="2471" r="2471" t="0"/>
            <a:stretch/>
          </p:blipFill>
          <p:spPr>
            <a:xfrm>
              <a:off x="8675721" y="2003671"/>
              <a:ext cx="1018800" cy="1049400"/>
            </a:xfrm>
            <a:prstGeom prst="ellipse">
              <a:avLst/>
            </a:prstGeom>
            <a:noFill/>
            <a:ln>
              <a:noFill/>
            </a:ln>
          </p:spPr>
        </p:pic>
        <p:sp>
          <p:nvSpPr>
            <p:cNvPr id="887" name="Google Shape;887;g2037969e33f_0_100"/>
            <p:cNvSpPr txBox="1"/>
            <p:nvPr/>
          </p:nvSpPr>
          <p:spPr>
            <a:xfrm>
              <a:off x="8363661" y="2980626"/>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Daniel Heckenberg</a:t>
              </a:r>
              <a:endParaRPr sz="1100">
                <a:solidFill>
                  <a:schemeClr val="dk2"/>
                </a:solidFill>
              </a:endParaRPr>
            </a:p>
          </p:txBody>
        </p:sp>
        <p:sp>
          <p:nvSpPr>
            <p:cNvPr id="888" name="Google Shape;888;g2037969e33f_0_100"/>
            <p:cNvSpPr txBox="1"/>
            <p:nvPr/>
          </p:nvSpPr>
          <p:spPr>
            <a:xfrm>
              <a:off x="8482955" y="3161544"/>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Animal Logic</a:t>
              </a:r>
              <a:endParaRPr sz="1100">
                <a:solidFill>
                  <a:srgbClr val="B7B7B7"/>
                </a:solidFill>
              </a:endParaRPr>
            </a:p>
          </p:txBody>
        </p:sp>
      </p:grpSp>
      <p:grpSp>
        <p:nvGrpSpPr>
          <p:cNvPr id="889" name="Google Shape;889;g2037969e33f_0_100"/>
          <p:cNvGrpSpPr/>
          <p:nvPr/>
        </p:nvGrpSpPr>
        <p:grpSpPr>
          <a:xfrm>
            <a:off x="9809827" y="1976246"/>
            <a:ext cx="1522200" cy="1511872"/>
            <a:chOff x="10261103" y="2003671"/>
            <a:chExt cx="1522200" cy="1511872"/>
          </a:xfrm>
        </p:grpSpPr>
        <p:pic>
          <p:nvPicPr>
            <p:cNvPr id="890" name="Google Shape;890;g2037969e33f_0_100"/>
            <p:cNvPicPr preferRelativeResize="0"/>
            <p:nvPr/>
          </p:nvPicPr>
          <p:blipFill rotWithShape="1">
            <a:blip r:embed="rId15">
              <a:alphaModFix/>
            </a:blip>
            <a:srcRect b="0" l="893" r="893" t="0"/>
            <a:stretch/>
          </p:blipFill>
          <p:spPr>
            <a:xfrm>
              <a:off x="10527770" y="2003671"/>
              <a:ext cx="1018800" cy="1049400"/>
            </a:xfrm>
            <a:prstGeom prst="ellipse">
              <a:avLst/>
            </a:prstGeom>
            <a:noFill/>
            <a:ln>
              <a:noFill/>
            </a:ln>
          </p:spPr>
        </p:pic>
        <p:sp>
          <p:nvSpPr>
            <p:cNvPr id="891" name="Google Shape;891;g2037969e33f_0_100"/>
            <p:cNvSpPr txBox="1"/>
            <p:nvPr/>
          </p:nvSpPr>
          <p:spPr>
            <a:xfrm>
              <a:off x="10408912" y="2980626"/>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Mark Visser</a:t>
              </a:r>
              <a:endParaRPr sz="1100">
                <a:solidFill>
                  <a:schemeClr val="dk2"/>
                </a:solidFill>
              </a:endParaRPr>
            </a:p>
          </p:txBody>
        </p:sp>
        <p:sp>
          <p:nvSpPr>
            <p:cNvPr id="892" name="Google Shape;892;g2037969e33f_0_100"/>
            <p:cNvSpPr txBox="1"/>
            <p:nvPr/>
          </p:nvSpPr>
          <p:spPr>
            <a:xfrm>
              <a:off x="10261103" y="3161544"/>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Unity Technologies</a:t>
              </a:r>
              <a:endParaRPr sz="1100">
                <a:solidFill>
                  <a:srgbClr val="B7B7B7"/>
                </a:solidFill>
              </a:endParaRPr>
            </a:p>
          </p:txBody>
        </p:sp>
      </p:grpSp>
      <p:grpSp>
        <p:nvGrpSpPr>
          <p:cNvPr id="893" name="Google Shape;893;g2037969e33f_0_100"/>
          <p:cNvGrpSpPr/>
          <p:nvPr/>
        </p:nvGrpSpPr>
        <p:grpSpPr>
          <a:xfrm>
            <a:off x="451700" y="3589395"/>
            <a:ext cx="1445504" cy="1511872"/>
            <a:chOff x="299300" y="3589395"/>
            <a:chExt cx="1445504" cy="1511872"/>
          </a:xfrm>
        </p:grpSpPr>
        <p:pic>
          <p:nvPicPr>
            <p:cNvPr id="894" name="Google Shape;894;g2037969e33f_0_100"/>
            <p:cNvPicPr preferRelativeResize="0"/>
            <p:nvPr/>
          </p:nvPicPr>
          <p:blipFill rotWithShape="1">
            <a:blip r:embed="rId16">
              <a:alphaModFix/>
            </a:blip>
            <a:srcRect b="0" l="2471" r="2471" t="0"/>
            <a:stretch/>
          </p:blipFill>
          <p:spPr>
            <a:xfrm>
              <a:off x="533379" y="3589395"/>
              <a:ext cx="1018800" cy="1049400"/>
            </a:xfrm>
            <a:prstGeom prst="ellipse">
              <a:avLst/>
            </a:prstGeom>
            <a:noFill/>
            <a:ln>
              <a:noFill/>
            </a:ln>
          </p:spPr>
        </p:pic>
        <p:sp>
          <p:nvSpPr>
            <p:cNvPr id="895" name="Google Shape;895;g2037969e33f_0_100"/>
            <p:cNvSpPr txBox="1"/>
            <p:nvPr/>
          </p:nvSpPr>
          <p:spPr>
            <a:xfrm>
              <a:off x="299300" y="4566349"/>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Brian Cipriano</a:t>
              </a:r>
              <a:endParaRPr sz="1100">
                <a:solidFill>
                  <a:schemeClr val="dk2"/>
                </a:solidFill>
              </a:endParaRPr>
            </a:p>
          </p:txBody>
        </p:sp>
        <p:sp>
          <p:nvSpPr>
            <p:cNvPr id="896" name="Google Shape;896;g2037969e33f_0_100"/>
            <p:cNvSpPr txBox="1"/>
            <p:nvPr/>
          </p:nvSpPr>
          <p:spPr>
            <a:xfrm>
              <a:off x="373204" y="4747267"/>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Google </a:t>
              </a:r>
              <a:endParaRPr sz="1100">
                <a:solidFill>
                  <a:srgbClr val="B7B7B7"/>
                </a:solidFill>
              </a:endParaRPr>
            </a:p>
          </p:txBody>
        </p:sp>
      </p:grpSp>
      <p:grpSp>
        <p:nvGrpSpPr>
          <p:cNvPr id="897" name="Google Shape;897;g2037969e33f_0_100"/>
          <p:cNvGrpSpPr/>
          <p:nvPr/>
        </p:nvGrpSpPr>
        <p:grpSpPr>
          <a:xfrm>
            <a:off x="1809866" y="3589395"/>
            <a:ext cx="2169000" cy="1511872"/>
            <a:chOff x="1834491" y="3589395"/>
            <a:chExt cx="2169000" cy="1511872"/>
          </a:xfrm>
        </p:grpSpPr>
        <p:pic>
          <p:nvPicPr>
            <p:cNvPr id="898" name="Google Shape;898;g2037969e33f_0_100"/>
            <p:cNvPicPr preferRelativeResize="0"/>
            <p:nvPr/>
          </p:nvPicPr>
          <p:blipFill rotWithShape="1">
            <a:blip r:embed="rId17">
              <a:alphaModFix/>
            </a:blip>
            <a:srcRect b="0" l="2471" r="2471" t="0"/>
            <a:stretch/>
          </p:blipFill>
          <p:spPr>
            <a:xfrm>
              <a:off x="2375836" y="3589395"/>
              <a:ext cx="1018800" cy="1049400"/>
            </a:xfrm>
            <a:prstGeom prst="ellipse">
              <a:avLst/>
            </a:prstGeom>
            <a:noFill/>
            <a:ln>
              <a:noFill/>
            </a:ln>
          </p:spPr>
        </p:pic>
        <p:sp>
          <p:nvSpPr>
            <p:cNvPr id="899" name="Google Shape;899;g2037969e33f_0_100"/>
            <p:cNvSpPr txBox="1"/>
            <p:nvPr/>
          </p:nvSpPr>
          <p:spPr>
            <a:xfrm>
              <a:off x="1834491" y="4566349"/>
              <a:ext cx="2169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Jean-François Panisset</a:t>
              </a:r>
              <a:endParaRPr sz="1100">
                <a:solidFill>
                  <a:schemeClr val="dk2"/>
                </a:solidFill>
              </a:endParaRPr>
            </a:p>
          </p:txBody>
        </p:sp>
        <p:sp>
          <p:nvSpPr>
            <p:cNvPr id="900" name="Google Shape;900;g2037969e33f_0_100"/>
            <p:cNvSpPr txBox="1"/>
            <p:nvPr/>
          </p:nvSpPr>
          <p:spPr>
            <a:xfrm>
              <a:off x="2256966" y="4747267"/>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VES Technologies</a:t>
              </a:r>
              <a:endParaRPr sz="1100">
                <a:solidFill>
                  <a:srgbClr val="B7B7B7"/>
                </a:solidFill>
              </a:endParaRPr>
            </a:p>
          </p:txBody>
        </p:sp>
      </p:grpSp>
      <p:grpSp>
        <p:nvGrpSpPr>
          <p:cNvPr id="901" name="Google Shape;901;g2037969e33f_0_100"/>
          <p:cNvGrpSpPr/>
          <p:nvPr/>
        </p:nvGrpSpPr>
        <p:grpSpPr>
          <a:xfrm>
            <a:off x="3715144" y="3589395"/>
            <a:ext cx="1371600" cy="1511872"/>
            <a:chOff x="4093304" y="3589395"/>
            <a:chExt cx="1371600" cy="1511872"/>
          </a:xfrm>
        </p:grpSpPr>
        <p:pic>
          <p:nvPicPr>
            <p:cNvPr id="902" name="Google Shape;902;g2037969e33f_0_100"/>
            <p:cNvPicPr preferRelativeResize="0"/>
            <p:nvPr/>
          </p:nvPicPr>
          <p:blipFill rotWithShape="1">
            <a:blip r:embed="rId18">
              <a:alphaModFix/>
            </a:blip>
            <a:srcRect b="337" l="0" r="0" t="337"/>
            <a:stretch/>
          </p:blipFill>
          <p:spPr>
            <a:xfrm>
              <a:off x="4254469" y="3589395"/>
              <a:ext cx="1018800" cy="1049400"/>
            </a:xfrm>
            <a:prstGeom prst="ellipse">
              <a:avLst/>
            </a:prstGeom>
            <a:noFill/>
            <a:ln>
              <a:noFill/>
            </a:ln>
          </p:spPr>
        </p:pic>
        <p:sp>
          <p:nvSpPr>
            <p:cNvPr id="903" name="Google Shape;903;g2037969e33f_0_100"/>
            <p:cNvSpPr txBox="1"/>
            <p:nvPr/>
          </p:nvSpPr>
          <p:spPr>
            <a:xfrm>
              <a:off x="4093304" y="4566349"/>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Greg Denton</a:t>
              </a:r>
              <a:endParaRPr sz="1100">
                <a:solidFill>
                  <a:schemeClr val="dk2"/>
                </a:solidFill>
              </a:endParaRPr>
            </a:p>
          </p:txBody>
        </p:sp>
        <p:sp>
          <p:nvSpPr>
            <p:cNvPr id="904" name="Google Shape;904;g2037969e33f_0_100"/>
            <p:cNvSpPr txBox="1"/>
            <p:nvPr/>
          </p:nvSpPr>
          <p:spPr>
            <a:xfrm>
              <a:off x="4135611" y="4747267"/>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Microsoft</a:t>
              </a:r>
              <a:endParaRPr sz="1100">
                <a:solidFill>
                  <a:srgbClr val="B7B7B7"/>
                </a:solidFill>
              </a:endParaRPr>
            </a:p>
          </p:txBody>
        </p:sp>
      </p:grpSp>
      <p:grpSp>
        <p:nvGrpSpPr>
          <p:cNvPr id="905" name="Google Shape;905;g2037969e33f_0_100"/>
          <p:cNvGrpSpPr/>
          <p:nvPr/>
        </p:nvGrpSpPr>
        <p:grpSpPr>
          <a:xfrm>
            <a:off x="5125014" y="3589395"/>
            <a:ext cx="1522200" cy="1511872"/>
            <a:chOff x="5554591" y="3589395"/>
            <a:chExt cx="1522200" cy="1511872"/>
          </a:xfrm>
        </p:grpSpPr>
        <p:pic>
          <p:nvPicPr>
            <p:cNvPr id="906" name="Google Shape;906;g2037969e33f_0_100"/>
            <p:cNvPicPr preferRelativeResize="0"/>
            <p:nvPr/>
          </p:nvPicPr>
          <p:blipFill rotWithShape="1">
            <a:blip r:embed="rId19">
              <a:alphaModFix/>
            </a:blip>
            <a:srcRect b="0" l="2471" r="2471" t="0"/>
            <a:stretch/>
          </p:blipFill>
          <p:spPr>
            <a:xfrm>
              <a:off x="5783256" y="3589395"/>
              <a:ext cx="1018800" cy="1049400"/>
            </a:xfrm>
            <a:prstGeom prst="ellipse">
              <a:avLst/>
            </a:prstGeom>
            <a:noFill/>
            <a:ln>
              <a:noFill/>
            </a:ln>
          </p:spPr>
        </p:pic>
        <p:sp>
          <p:nvSpPr>
            <p:cNvPr id="907" name="Google Shape;907;g2037969e33f_0_100"/>
            <p:cNvSpPr txBox="1"/>
            <p:nvPr/>
          </p:nvSpPr>
          <p:spPr>
            <a:xfrm>
              <a:off x="5554591" y="4566349"/>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Bill Ballew</a:t>
              </a:r>
              <a:endParaRPr sz="1100">
                <a:solidFill>
                  <a:schemeClr val="dk2"/>
                </a:solidFill>
              </a:endParaRPr>
            </a:p>
          </p:txBody>
        </p:sp>
        <p:sp>
          <p:nvSpPr>
            <p:cNvPr id="908" name="Google Shape;908;g2037969e33f_0_100"/>
            <p:cNvSpPr txBox="1"/>
            <p:nvPr/>
          </p:nvSpPr>
          <p:spPr>
            <a:xfrm>
              <a:off x="5664398" y="4747267"/>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DreamWorks</a:t>
              </a:r>
              <a:endParaRPr sz="1100">
                <a:solidFill>
                  <a:srgbClr val="B7B7B7"/>
                </a:solidFill>
              </a:endParaRPr>
            </a:p>
          </p:txBody>
        </p:sp>
      </p:grpSp>
      <p:grpSp>
        <p:nvGrpSpPr>
          <p:cNvPr id="909" name="Google Shape;909;g2037969e33f_0_100"/>
          <p:cNvGrpSpPr/>
          <p:nvPr/>
        </p:nvGrpSpPr>
        <p:grpSpPr>
          <a:xfrm>
            <a:off x="6755114" y="3589395"/>
            <a:ext cx="1256400" cy="1511872"/>
            <a:chOff x="7166305" y="3589395"/>
            <a:chExt cx="1256400" cy="1511872"/>
          </a:xfrm>
        </p:grpSpPr>
        <p:pic>
          <p:nvPicPr>
            <p:cNvPr id="910" name="Google Shape;910;g2037969e33f_0_100"/>
            <p:cNvPicPr preferRelativeResize="0"/>
            <p:nvPr/>
          </p:nvPicPr>
          <p:blipFill rotWithShape="1">
            <a:blip r:embed="rId20">
              <a:alphaModFix/>
            </a:blip>
            <a:srcRect b="0" l="2471" r="2471" t="0"/>
            <a:stretch/>
          </p:blipFill>
          <p:spPr>
            <a:xfrm>
              <a:off x="7285163" y="3589395"/>
              <a:ext cx="1018800" cy="1049400"/>
            </a:xfrm>
            <a:prstGeom prst="ellipse">
              <a:avLst/>
            </a:prstGeom>
            <a:noFill/>
            <a:ln>
              <a:noFill/>
            </a:ln>
          </p:spPr>
        </p:pic>
        <p:sp>
          <p:nvSpPr>
            <p:cNvPr id="911" name="Google Shape;911;g2037969e33f_0_100"/>
            <p:cNvSpPr txBox="1"/>
            <p:nvPr/>
          </p:nvSpPr>
          <p:spPr>
            <a:xfrm>
              <a:off x="7166305" y="4566349"/>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Bill Roberts</a:t>
              </a:r>
              <a:endParaRPr sz="1100">
                <a:solidFill>
                  <a:schemeClr val="dk2"/>
                </a:solidFill>
              </a:endParaRPr>
            </a:p>
          </p:txBody>
        </p:sp>
        <p:sp>
          <p:nvSpPr>
            <p:cNvPr id="912" name="Google Shape;912;g2037969e33f_0_100"/>
            <p:cNvSpPr txBox="1"/>
            <p:nvPr/>
          </p:nvSpPr>
          <p:spPr>
            <a:xfrm>
              <a:off x="7166305" y="4747267"/>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Adobe</a:t>
              </a:r>
              <a:endParaRPr sz="1100">
                <a:solidFill>
                  <a:srgbClr val="B7B7B7"/>
                </a:solidFill>
              </a:endParaRPr>
            </a:p>
          </p:txBody>
        </p:sp>
      </p:grpSp>
      <p:grpSp>
        <p:nvGrpSpPr>
          <p:cNvPr id="913" name="Google Shape;913;g2037969e33f_0_100"/>
          <p:cNvGrpSpPr/>
          <p:nvPr/>
        </p:nvGrpSpPr>
        <p:grpSpPr>
          <a:xfrm>
            <a:off x="7921294" y="3589395"/>
            <a:ext cx="2169000" cy="1511872"/>
            <a:chOff x="8512371" y="3589395"/>
            <a:chExt cx="2169000" cy="1511872"/>
          </a:xfrm>
        </p:grpSpPr>
        <p:pic>
          <p:nvPicPr>
            <p:cNvPr id="914" name="Google Shape;914;g2037969e33f_0_100"/>
            <p:cNvPicPr preferRelativeResize="0"/>
            <p:nvPr/>
          </p:nvPicPr>
          <p:blipFill rotWithShape="1">
            <a:blip r:embed="rId21">
              <a:alphaModFix/>
            </a:blip>
            <a:srcRect b="0" l="2471" r="2471" t="0"/>
            <a:stretch/>
          </p:blipFill>
          <p:spPr>
            <a:xfrm>
              <a:off x="9115961" y="3589395"/>
              <a:ext cx="1018800" cy="1049400"/>
            </a:xfrm>
            <a:prstGeom prst="ellipse">
              <a:avLst/>
            </a:prstGeom>
            <a:noFill/>
            <a:ln>
              <a:noFill/>
            </a:ln>
          </p:spPr>
        </p:pic>
        <p:sp>
          <p:nvSpPr>
            <p:cNvPr id="915" name="Google Shape;915;g2037969e33f_0_100"/>
            <p:cNvSpPr txBox="1"/>
            <p:nvPr/>
          </p:nvSpPr>
          <p:spPr>
            <a:xfrm>
              <a:off x="8512371" y="4566349"/>
              <a:ext cx="2169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Gordon Bradley</a:t>
              </a:r>
              <a:endParaRPr sz="1100">
                <a:solidFill>
                  <a:schemeClr val="dk2"/>
                </a:solidFill>
              </a:endParaRPr>
            </a:p>
          </p:txBody>
        </p:sp>
        <p:sp>
          <p:nvSpPr>
            <p:cNvPr id="916" name="Google Shape;916;g2037969e33f_0_100"/>
            <p:cNvSpPr txBox="1"/>
            <p:nvPr/>
          </p:nvSpPr>
          <p:spPr>
            <a:xfrm>
              <a:off x="8849307" y="4747267"/>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Autodesk Inc.</a:t>
              </a:r>
              <a:endParaRPr sz="1100">
                <a:solidFill>
                  <a:srgbClr val="B7B7B7"/>
                </a:solidFill>
              </a:endParaRPr>
            </a:p>
          </p:txBody>
        </p:sp>
      </p:grpSp>
      <p:grpSp>
        <p:nvGrpSpPr>
          <p:cNvPr id="917" name="Google Shape;917;g2037969e33f_0_100"/>
          <p:cNvGrpSpPr/>
          <p:nvPr/>
        </p:nvGrpSpPr>
        <p:grpSpPr>
          <a:xfrm>
            <a:off x="488652" y="5230129"/>
            <a:ext cx="1371600" cy="1511872"/>
            <a:chOff x="447109" y="5230129"/>
            <a:chExt cx="1371600" cy="1511872"/>
          </a:xfrm>
        </p:grpSpPr>
        <p:pic>
          <p:nvPicPr>
            <p:cNvPr id="918" name="Google Shape;918;g2037969e33f_0_100"/>
            <p:cNvPicPr preferRelativeResize="0"/>
            <p:nvPr/>
          </p:nvPicPr>
          <p:blipFill rotWithShape="1">
            <a:blip r:embed="rId22">
              <a:alphaModFix/>
            </a:blip>
            <a:srcRect b="0" l="2498" r="2498" t="0"/>
            <a:stretch/>
          </p:blipFill>
          <p:spPr>
            <a:xfrm>
              <a:off x="608274" y="5230129"/>
              <a:ext cx="1018800" cy="1049400"/>
            </a:xfrm>
            <a:prstGeom prst="ellipse">
              <a:avLst/>
            </a:prstGeom>
            <a:noFill/>
            <a:ln>
              <a:noFill/>
            </a:ln>
          </p:spPr>
        </p:pic>
        <p:sp>
          <p:nvSpPr>
            <p:cNvPr id="919" name="Google Shape;919;g2037969e33f_0_100"/>
            <p:cNvSpPr txBox="1"/>
            <p:nvPr/>
          </p:nvSpPr>
          <p:spPr>
            <a:xfrm>
              <a:off x="447109" y="6207084"/>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Joshua Minor</a:t>
              </a:r>
              <a:endParaRPr sz="1100">
                <a:solidFill>
                  <a:schemeClr val="dk2"/>
                </a:solidFill>
              </a:endParaRPr>
            </a:p>
          </p:txBody>
        </p:sp>
        <p:sp>
          <p:nvSpPr>
            <p:cNvPr id="920" name="Google Shape;920;g2037969e33f_0_100"/>
            <p:cNvSpPr txBox="1"/>
            <p:nvPr/>
          </p:nvSpPr>
          <p:spPr>
            <a:xfrm>
              <a:off x="489416" y="6388002"/>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Pixar</a:t>
              </a:r>
              <a:endParaRPr sz="1100">
                <a:solidFill>
                  <a:srgbClr val="B7B7B7"/>
                </a:solidFill>
              </a:endParaRPr>
            </a:p>
          </p:txBody>
        </p:sp>
      </p:grpSp>
      <p:grpSp>
        <p:nvGrpSpPr>
          <p:cNvPr id="921" name="Google Shape;921;g2037969e33f_0_100"/>
          <p:cNvGrpSpPr/>
          <p:nvPr/>
        </p:nvGrpSpPr>
        <p:grpSpPr>
          <a:xfrm>
            <a:off x="5125014" y="5230129"/>
            <a:ext cx="1522200" cy="1511872"/>
            <a:chOff x="5156876" y="5230129"/>
            <a:chExt cx="1522200" cy="1511872"/>
          </a:xfrm>
        </p:grpSpPr>
        <p:pic>
          <p:nvPicPr>
            <p:cNvPr id="922" name="Google Shape;922;g2037969e33f_0_100"/>
            <p:cNvPicPr preferRelativeResize="0"/>
            <p:nvPr/>
          </p:nvPicPr>
          <p:blipFill rotWithShape="1">
            <a:blip r:embed="rId23">
              <a:alphaModFix/>
            </a:blip>
            <a:srcRect b="0" l="2471" r="2471" t="0"/>
            <a:stretch/>
          </p:blipFill>
          <p:spPr>
            <a:xfrm>
              <a:off x="5385541" y="5230129"/>
              <a:ext cx="1018800" cy="1049400"/>
            </a:xfrm>
            <a:prstGeom prst="ellipse">
              <a:avLst/>
            </a:prstGeom>
            <a:noFill/>
            <a:ln>
              <a:noFill/>
            </a:ln>
          </p:spPr>
        </p:pic>
        <p:sp>
          <p:nvSpPr>
            <p:cNvPr id="923" name="Google Shape;923;g2037969e33f_0_100"/>
            <p:cNvSpPr txBox="1"/>
            <p:nvPr/>
          </p:nvSpPr>
          <p:spPr>
            <a:xfrm>
              <a:off x="5156876" y="6207084"/>
              <a:ext cx="152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Larry Gritz</a:t>
              </a:r>
              <a:endParaRPr sz="1100">
                <a:solidFill>
                  <a:schemeClr val="dk2"/>
                </a:solidFill>
              </a:endParaRPr>
            </a:p>
          </p:txBody>
        </p:sp>
        <p:sp>
          <p:nvSpPr>
            <p:cNvPr id="924" name="Google Shape;924;g2037969e33f_0_100"/>
            <p:cNvSpPr txBox="1"/>
            <p:nvPr/>
          </p:nvSpPr>
          <p:spPr>
            <a:xfrm>
              <a:off x="5266720" y="6388002"/>
              <a:ext cx="13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Sony</a:t>
              </a:r>
              <a:endParaRPr sz="1100">
                <a:solidFill>
                  <a:srgbClr val="B7B7B7"/>
                </a:solidFill>
              </a:endParaRPr>
            </a:p>
          </p:txBody>
        </p:sp>
      </p:grpSp>
      <p:grpSp>
        <p:nvGrpSpPr>
          <p:cNvPr id="925" name="Google Shape;925;g2037969e33f_0_100"/>
          <p:cNvGrpSpPr/>
          <p:nvPr/>
        </p:nvGrpSpPr>
        <p:grpSpPr>
          <a:xfrm>
            <a:off x="6505664" y="5230129"/>
            <a:ext cx="1755300" cy="1511872"/>
            <a:chOff x="6738921" y="5230129"/>
            <a:chExt cx="1755300" cy="1511872"/>
          </a:xfrm>
        </p:grpSpPr>
        <p:pic>
          <p:nvPicPr>
            <p:cNvPr id="926" name="Google Shape;926;g2037969e33f_0_100"/>
            <p:cNvPicPr preferRelativeResize="0"/>
            <p:nvPr/>
          </p:nvPicPr>
          <p:blipFill rotWithShape="1">
            <a:blip r:embed="rId24">
              <a:alphaModFix/>
            </a:blip>
            <a:srcRect b="0" l="2471" r="2471" t="0"/>
            <a:stretch/>
          </p:blipFill>
          <p:spPr>
            <a:xfrm>
              <a:off x="7107282" y="5230129"/>
              <a:ext cx="1018800" cy="1049400"/>
            </a:xfrm>
            <a:prstGeom prst="ellipse">
              <a:avLst/>
            </a:prstGeom>
            <a:noFill/>
            <a:ln>
              <a:noFill/>
            </a:ln>
          </p:spPr>
        </p:pic>
        <p:sp>
          <p:nvSpPr>
            <p:cNvPr id="927" name="Google Shape;927;g2037969e33f_0_100"/>
            <p:cNvSpPr txBox="1"/>
            <p:nvPr/>
          </p:nvSpPr>
          <p:spPr>
            <a:xfrm>
              <a:off x="6988424" y="6207084"/>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Michael Min</a:t>
              </a:r>
              <a:endParaRPr sz="1100">
                <a:solidFill>
                  <a:schemeClr val="dk2"/>
                </a:solidFill>
              </a:endParaRPr>
            </a:p>
          </p:txBody>
        </p:sp>
        <p:sp>
          <p:nvSpPr>
            <p:cNvPr id="928" name="Google Shape;928;g2037969e33f_0_100"/>
            <p:cNvSpPr txBox="1"/>
            <p:nvPr/>
          </p:nvSpPr>
          <p:spPr>
            <a:xfrm>
              <a:off x="6738921" y="6388002"/>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Netflix</a:t>
              </a:r>
              <a:endParaRPr sz="1100">
                <a:solidFill>
                  <a:srgbClr val="B7B7B7"/>
                </a:solidFill>
              </a:endParaRPr>
            </a:p>
          </p:txBody>
        </p:sp>
      </p:grpSp>
      <p:grpSp>
        <p:nvGrpSpPr>
          <p:cNvPr id="929" name="Google Shape;929;g2037969e33f_0_100"/>
          <p:cNvGrpSpPr/>
          <p:nvPr/>
        </p:nvGrpSpPr>
        <p:grpSpPr>
          <a:xfrm>
            <a:off x="8097962" y="5230129"/>
            <a:ext cx="1815664" cy="1511730"/>
            <a:chOff x="8554319" y="5230129"/>
            <a:chExt cx="1815664" cy="1511730"/>
          </a:xfrm>
        </p:grpSpPr>
        <p:pic>
          <p:nvPicPr>
            <p:cNvPr id="930" name="Google Shape;930;g2037969e33f_0_100"/>
            <p:cNvPicPr preferRelativeResize="0"/>
            <p:nvPr/>
          </p:nvPicPr>
          <p:blipFill rotWithShape="1">
            <a:blip r:embed="rId25">
              <a:alphaModFix/>
            </a:blip>
            <a:srcRect b="0" l="2471" r="2471" t="0"/>
            <a:stretch/>
          </p:blipFill>
          <p:spPr>
            <a:xfrm>
              <a:off x="8922666" y="5230129"/>
              <a:ext cx="1018800" cy="1049400"/>
            </a:xfrm>
            <a:prstGeom prst="ellipse">
              <a:avLst/>
            </a:prstGeom>
            <a:noFill/>
            <a:ln>
              <a:noFill/>
            </a:ln>
          </p:spPr>
        </p:pic>
        <p:sp>
          <p:nvSpPr>
            <p:cNvPr id="931" name="Google Shape;931;g2037969e33f_0_100"/>
            <p:cNvSpPr txBox="1"/>
            <p:nvPr/>
          </p:nvSpPr>
          <p:spPr>
            <a:xfrm>
              <a:off x="8614683" y="6207084"/>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Roy C Anthony</a:t>
              </a:r>
              <a:endParaRPr sz="1100">
                <a:solidFill>
                  <a:schemeClr val="dk2"/>
                </a:solidFill>
              </a:endParaRPr>
            </a:p>
          </p:txBody>
        </p:sp>
        <p:sp>
          <p:nvSpPr>
            <p:cNvPr id="932" name="Google Shape;932;g2037969e33f_0_100"/>
            <p:cNvSpPr txBox="1"/>
            <p:nvPr/>
          </p:nvSpPr>
          <p:spPr>
            <a:xfrm>
              <a:off x="8554319" y="6387859"/>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DNEG</a:t>
              </a:r>
              <a:endParaRPr sz="1100">
                <a:solidFill>
                  <a:srgbClr val="B7B7B7"/>
                </a:solidFill>
              </a:endParaRPr>
            </a:p>
          </p:txBody>
        </p:sp>
      </p:grpSp>
      <p:grpSp>
        <p:nvGrpSpPr>
          <p:cNvPr id="933" name="Google Shape;933;g2037969e33f_0_100"/>
          <p:cNvGrpSpPr/>
          <p:nvPr/>
        </p:nvGrpSpPr>
        <p:grpSpPr>
          <a:xfrm>
            <a:off x="3582994" y="5230129"/>
            <a:ext cx="1635900" cy="1511872"/>
            <a:chOff x="3460773" y="5230129"/>
            <a:chExt cx="1635900" cy="1511872"/>
          </a:xfrm>
        </p:grpSpPr>
        <p:pic>
          <p:nvPicPr>
            <p:cNvPr id="934" name="Google Shape;934;g2037969e33f_0_100"/>
            <p:cNvPicPr preferRelativeResize="0"/>
            <p:nvPr/>
          </p:nvPicPr>
          <p:blipFill rotWithShape="1">
            <a:blip r:embed="rId26">
              <a:alphaModFix/>
            </a:blip>
            <a:srcRect b="14937" l="0" r="0" t="14930"/>
            <a:stretch/>
          </p:blipFill>
          <p:spPr>
            <a:xfrm>
              <a:off x="3769747" y="5230129"/>
              <a:ext cx="1018800" cy="1049400"/>
            </a:xfrm>
            <a:prstGeom prst="ellipse">
              <a:avLst/>
            </a:prstGeom>
            <a:noFill/>
            <a:ln>
              <a:noFill/>
            </a:ln>
          </p:spPr>
        </p:pic>
        <p:sp>
          <p:nvSpPr>
            <p:cNvPr id="935" name="Google Shape;935;g2037969e33f_0_100"/>
            <p:cNvSpPr txBox="1"/>
            <p:nvPr/>
          </p:nvSpPr>
          <p:spPr>
            <a:xfrm>
              <a:off x="3460773" y="6207084"/>
              <a:ext cx="163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Sean McDuffee</a:t>
              </a:r>
              <a:endParaRPr sz="1100">
                <a:solidFill>
                  <a:schemeClr val="dk2"/>
                </a:solidFill>
              </a:endParaRPr>
            </a:p>
          </p:txBody>
        </p:sp>
        <p:sp>
          <p:nvSpPr>
            <p:cNvPr id="936" name="Google Shape;936;g2037969e33f_0_100"/>
            <p:cNvSpPr txBox="1"/>
            <p:nvPr/>
          </p:nvSpPr>
          <p:spPr>
            <a:xfrm>
              <a:off x="3650889" y="6388002"/>
              <a:ext cx="125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Intel</a:t>
              </a:r>
              <a:endParaRPr sz="1100">
                <a:solidFill>
                  <a:srgbClr val="B7B7B7"/>
                </a:solidFill>
              </a:endParaRPr>
            </a:p>
          </p:txBody>
        </p:sp>
      </p:grpSp>
      <p:grpSp>
        <p:nvGrpSpPr>
          <p:cNvPr id="937" name="Google Shape;937;g2037969e33f_0_100"/>
          <p:cNvGrpSpPr/>
          <p:nvPr/>
        </p:nvGrpSpPr>
        <p:grpSpPr>
          <a:xfrm>
            <a:off x="9693277" y="5202704"/>
            <a:ext cx="1755300" cy="1511730"/>
            <a:chOff x="10430080" y="5230129"/>
            <a:chExt cx="1755300" cy="1511730"/>
          </a:xfrm>
        </p:grpSpPr>
        <p:pic>
          <p:nvPicPr>
            <p:cNvPr id="938" name="Google Shape;938;g2037969e33f_0_100"/>
            <p:cNvPicPr preferRelativeResize="0"/>
            <p:nvPr/>
          </p:nvPicPr>
          <p:blipFill rotWithShape="1">
            <a:blip r:embed="rId27">
              <a:alphaModFix/>
            </a:blip>
            <a:srcRect b="913" l="0" r="0" t="913"/>
            <a:stretch/>
          </p:blipFill>
          <p:spPr>
            <a:xfrm>
              <a:off x="10798427" y="5230129"/>
              <a:ext cx="1018800" cy="1049400"/>
            </a:xfrm>
            <a:prstGeom prst="ellipse">
              <a:avLst/>
            </a:prstGeom>
            <a:noFill/>
            <a:ln>
              <a:noFill/>
            </a:ln>
          </p:spPr>
        </p:pic>
        <p:sp>
          <p:nvSpPr>
            <p:cNvPr id="939" name="Google Shape;939;g2037969e33f_0_100"/>
            <p:cNvSpPr txBox="1"/>
            <p:nvPr/>
          </p:nvSpPr>
          <p:spPr>
            <a:xfrm>
              <a:off x="10490454" y="6207084"/>
              <a:ext cx="163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2"/>
                  </a:solidFill>
                </a:rPr>
                <a:t>Sean O’Connell</a:t>
              </a:r>
              <a:endParaRPr sz="1100">
                <a:solidFill>
                  <a:schemeClr val="dk2"/>
                </a:solidFill>
              </a:endParaRPr>
            </a:p>
          </p:txBody>
        </p:sp>
        <p:sp>
          <p:nvSpPr>
            <p:cNvPr id="940" name="Google Shape;940;g2037969e33f_0_100"/>
            <p:cNvSpPr txBox="1"/>
            <p:nvPr/>
          </p:nvSpPr>
          <p:spPr>
            <a:xfrm>
              <a:off x="10430080" y="6387859"/>
              <a:ext cx="175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B7B7B7"/>
                  </a:solidFill>
                </a:rPr>
                <a:t>Advanced Micro Devices</a:t>
              </a:r>
              <a:endParaRPr sz="1100">
                <a:solidFill>
                  <a:srgbClr val="B7B7B7"/>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2037969e33f_0_204"/>
          <p:cNvSpPr txBox="1"/>
          <p:nvPr>
            <p:ph type="title"/>
          </p:nvPr>
        </p:nvSpPr>
        <p:spPr>
          <a:xfrm>
            <a:off x="1011150" y="0"/>
            <a:ext cx="10169700" cy="112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Behind the Screens</a:t>
            </a:r>
            <a:endParaRPr>
              <a:solidFill>
                <a:schemeClr val="lt1"/>
              </a:solidFill>
              <a:latin typeface="Calibri"/>
              <a:ea typeface="Calibri"/>
              <a:cs typeface="Calibri"/>
              <a:sym typeface="Calibri"/>
            </a:endParaRPr>
          </a:p>
        </p:txBody>
      </p:sp>
      <p:pic>
        <p:nvPicPr>
          <p:cNvPr id="946" name="Google Shape;946;g2037969e33f_0_204"/>
          <p:cNvPicPr preferRelativeResize="0"/>
          <p:nvPr/>
        </p:nvPicPr>
        <p:blipFill>
          <a:blip r:embed="rId3">
            <a:alphaModFix/>
          </a:blip>
          <a:stretch>
            <a:fillRect/>
          </a:stretch>
        </p:blipFill>
        <p:spPr>
          <a:xfrm>
            <a:off x="323775" y="1292262"/>
            <a:ext cx="4772316" cy="1762760"/>
          </a:xfrm>
          <a:prstGeom prst="rect">
            <a:avLst/>
          </a:prstGeom>
          <a:noFill/>
          <a:ln>
            <a:noFill/>
          </a:ln>
        </p:spPr>
      </p:pic>
      <p:pic>
        <p:nvPicPr>
          <p:cNvPr id="947" name="Google Shape;947;g2037969e33f_0_204"/>
          <p:cNvPicPr preferRelativeResize="0"/>
          <p:nvPr/>
        </p:nvPicPr>
        <p:blipFill>
          <a:blip r:embed="rId4">
            <a:alphaModFix/>
          </a:blip>
          <a:stretch>
            <a:fillRect/>
          </a:stretch>
        </p:blipFill>
        <p:spPr>
          <a:xfrm>
            <a:off x="5021956" y="1292262"/>
            <a:ext cx="4456958" cy="1762761"/>
          </a:xfrm>
          <a:prstGeom prst="rect">
            <a:avLst/>
          </a:prstGeom>
          <a:noFill/>
          <a:ln>
            <a:noFill/>
          </a:ln>
        </p:spPr>
      </p:pic>
      <p:pic>
        <p:nvPicPr>
          <p:cNvPr id="948" name="Google Shape;948;g2037969e33f_0_204"/>
          <p:cNvPicPr preferRelativeResize="0"/>
          <p:nvPr/>
        </p:nvPicPr>
        <p:blipFill>
          <a:blip r:embed="rId5">
            <a:alphaModFix/>
          </a:blip>
          <a:stretch>
            <a:fillRect/>
          </a:stretch>
        </p:blipFill>
        <p:spPr>
          <a:xfrm>
            <a:off x="346646" y="3056193"/>
            <a:ext cx="4726527" cy="1763381"/>
          </a:xfrm>
          <a:prstGeom prst="rect">
            <a:avLst/>
          </a:prstGeom>
          <a:noFill/>
          <a:ln>
            <a:noFill/>
          </a:ln>
        </p:spPr>
      </p:pic>
      <p:pic>
        <p:nvPicPr>
          <p:cNvPr id="949" name="Google Shape;949;g2037969e33f_0_204"/>
          <p:cNvPicPr preferRelativeResize="0"/>
          <p:nvPr/>
        </p:nvPicPr>
        <p:blipFill>
          <a:blip r:embed="rId6">
            <a:alphaModFix/>
          </a:blip>
          <a:stretch>
            <a:fillRect/>
          </a:stretch>
        </p:blipFill>
        <p:spPr>
          <a:xfrm>
            <a:off x="5021846" y="3056193"/>
            <a:ext cx="4457089" cy="1763381"/>
          </a:xfrm>
          <a:prstGeom prst="rect">
            <a:avLst/>
          </a:prstGeom>
          <a:noFill/>
          <a:ln>
            <a:noFill/>
          </a:ln>
        </p:spPr>
      </p:pic>
      <p:pic>
        <p:nvPicPr>
          <p:cNvPr id="950" name="Google Shape;950;g2037969e33f_0_204"/>
          <p:cNvPicPr preferRelativeResize="0"/>
          <p:nvPr/>
        </p:nvPicPr>
        <p:blipFill>
          <a:blip r:embed="rId7">
            <a:alphaModFix/>
          </a:blip>
          <a:stretch>
            <a:fillRect/>
          </a:stretch>
        </p:blipFill>
        <p:spPr>
          <a:xfrm>
            <a:off x="346663" y="4819575"/>
            <a:ext cx="4726492" cy="1678497"/>
          </a:xfrm>
          <a:prstGeom prst="rect">
            <a:avLst/>
          </a:prstGeom>
          <a:noFill/>
          <a:ln>
            <a:noFill/>
          </a:ln>
        </p:spPr>
      </p:pic>
      <p:pic>
        <p:nvPicPr>
          <p:cNvPr id="951" name="Google Shape;951;g2037969e33f_0_204"/>
          <p:cNvPicPr preferRelativeResize="0"/>
          <p:nvPr/>
        </p:nvPicPr>
        <p:blipFill>
          <a:blip r:embed="rId8">
            <a:alphaModFix/>
          </a:blip>
          <a:stretch>
            <a:fillRect/>
          </a:stretch>
        </p:blipFill>
        <p:spPr>
          <a:xfrm>
            <a:off x="5021846" y="4811391"/>
            <a:ext cx="4457089" cy="1694885"/>
          </a:xfrm>
          <a:prstGeom prst="rect">
            <a:avLst/>
          </a:prstGeom>
          <a:noFill/>
          <a:ln>
            <a:noFill/>
          </a:ln>
        </p:spPr>
      </p:pic>
      <p:pic>
        <p:nvPicPr>
          <p:cNvPr id="952" name="Google Shape;952;g2037969e33f_0_204"/>
          <p:cNvPicPr preferRelativeResize="0"/>
          <p:nvPr/>
        </p:nvPicPr>
        <p:blipFill>
          <a:blip r:embed="rId9">
            <a:alphaModFix/>
          </a:blip>
          <a:stretch>
            <a:fillRect/>
          </a:stretch>
        </p:blipFill>
        <p:spPr>
          <a:xfrm>
            <a:off x="9425047" y="1291075"/>
            <a:ext cx="2330978" cy="1765135"/>
          </a:xfrm>
          <a:prstGeom prst="rect">
            <a:avLst/>
          </a:prstGeom>
          <a:noFill/>
          <a:ln>
            <a:noFill/>
          </a:ln>
        </p:spPr>
      </p:pic>
      <p:pic>
        <p:nvPicPr>
          <p:cNvPr id="953" name="Google Shape;953;g2037969e33f_0_204"/>
          <p:cNvPicPr preferRelativeResize="0"/>
          <p:nvPr/>
        </p:nvPicPr>
        <p:blipFill>
          <a:blip r:embed="rId10">
            <a:alphaModFix/>
          </a:blip>
          <a:stretch>
            <a:fillRect/>
          </a:stretch>
        </p:blipFill>
        <p:spPr>
          <a:xfrm>
            <a:off x="9424998" y="3055005"/>
            <a:ext cx="2331018" cy="1765755"/>
          </a:xfrm>
          <a:prstGeom prst="rect">
            <a:avLst/>
          </a:prstGeom>
          <a:noFill/>
          <a:ln>
            <a:noFill/>
          </a:ln>
        </p:spPr>
      </p:pic>
      <p:pic>
        <p:nvPicPr>
          <p:cNvPr id="954" name="Google Shape;954;g2037969e33f_0_204"/>
          <p:cNvPicPr preferRelativeResize="0"/>
          <p:nvPr/>
        </p:nvPicPr>
        <p:blipFill>
          <a:blip r:embed="rId11">
            <a:alphaModFix/>
          </a:blip>
          <a:stretch>
            <a:fillRect/>
          </a:stretch>
        </p:blipFill>
        <p:spPr>
          <a:xfrm>
            <a:off x="9424998" y="4811391"/>
            <a:ext cx="2331018" cy="1694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
          <p:cNvSpPr txBox="1"/>
          <p:nvPr>
            <p:ph idx="1" type="body"/>
          </p:nvPr>
        </p:nvSpPr>
        <p:spPr>
          <a:xfrm>
            <a:off x="558275" y="2290575"/>
            <a:ext cx="11554200" cy="4038000"/>
          </a:xfrm>
          <a:prstGeom prst="rect">
            <a:avLst/>
          </a:prstGeom>
          <a:noFill/>
          <a:ln>
            <a:noFill/>
          </a:ln>
        </p:spPr>
        <p:txBody>
          <a:bodyPr anchorCtr="0" anchor="t" bIns="45675" lIns="45675" spcFirstLastPara="1" rIns="45675" wrap="square" tIns="45675">
            <a:normAutofit/>
          </a:bodyPr>
          <a:lstStyle/>
          <a:p>
            <a:pPr indent="0" lvl="0" marL="0" rtl="0" algn="l">
              <a:lnSpc>
                <a:spcPct val="120000"/>
              </a:lnSpc>
              <a:spcBef>
                <a:spcPts val="0"/>
              </a:spcBef>
              <a:spcAft>
                <a:spcPts val="0"/>
              </a:spcAft>
              <a:buSzPts val="3200"/>
              <a:buNone/>
            </a:pPr>
            <a:r>
              <a:rPr lang="en-US" sz="3200">
                <a:solidFill>
                  <a:srgbClr val="7F7F7F"/>
                </a:solidFill>
              </a:rPr>
              <a:t>Increase the </a:t>
            </a:r>
            <a:r>
              <a:rPr i="1" lang="en-US" sz="3200">
                <a:solidFill>
                  <a:srgbClr val="B49823"/>
                </a:solidFill>
              </a:rPr>
              <a:t>quality</a:t>
            </a:r>
            <a:r>
              <a:rPr lang="en-US" sz="3200">
                <a:solidFill>
                  <a:srgbClr val="7F7F7F"/>
                </a:solidFill>
              </a:rPr>
              <a:t> and </a:t>
            </a:r>
            <a:r>
              <a:rPr i="1" lang="en-US" sz="3200">
                <a:solidFill>
                  <a:srgbClr val="B49823"/>
                </a:solidFill>
              </a:rPr>
              <a:t>quantity</a:t>
            </a:r>
            <a:r>
              <a:rPr lang="en-US" sz="3200">
                <a:solidFill>
                  <a:srgbClr val="7F7F7F"/>
                </a:solidFill>
              </a:rPr>
              <a:t> of open source contributions by establishing a </a:t>
            </a:r>
            <a:r>
              <a:rPr i="1" lang="en-US" sz="3200">
                <a:solidFill>
                  <a:srgbClr val="B49823"/>
                </a:solidFill>
              </a:rPr>
              <a:t>governance model</a:t>
            </a:r>
            <a:r>
              <a:rPr lang="en-US" sz="3200">
                <a:solidFill>
                  <a:srgbClr val="7F7F7F"/>
                </a:solidFill>
              </a:rPr>
              <a:t>, a</a:t>
            </a:r>
            <a:r>
              <a:rPr lang="en-US" sz="3200">
                <a:solidFill>
                  <a:srgbClr val="B49823"/>
                </a:solidFill>
              </a:rPr>
              <a:t> </a:t>
            </a:r>
            <a:r>
              <a:rPr i="1" lang="en-US" sz="3200">
                <a:solidFill>
                  <a:srgbClr val="B49823"/>
                </a:solidFill>
              </a:rPr>
              <a:t>legal framework</a:t>
            </a:r>
            <a:r>
              <a:rPr i="1" lang="en-US" sz="3200">
                <a:solidFill>
                  <a:srgbClr val="7F7F7F"/>
                </a:solidFill>
              </a:rPr>
              <a:t> </a:t>
            </a:r>
            <a:r>
              <a:rPr lang="en-US" sz="3200">
                <a:solidFill>
                  <a:srgbClr val="7F7F7F"/>
                </a:solidFill>
              </a:rPr>
              <a:t>and a </a:t>
            </a:r>
            <a:r>
              <a:rPr i="1" lang="en-US" sz="3200">
                <a:solidFill>
                  <a:srgbClr val="B49823"/>
                </a:solidFill>
              </a:rPr>
              <a:t>community infrastructure</a:t>
            </a:r>
            <a:r>
              <a:rPr i="1" lang="en-US" sz="3200">
                <a:solidFill>
                  <a:srgbClr val="7F7F7F"/>
                </a:solidFill>
              </a:rPr>
              <a:t> </a:t>
            </a:r>
            <a:r>
              <a:rPr lang="en-US" sz="3200">
                <a:solidFill>
                  <a:srgbClr val="7F7F7F"/>
                </a:solidFill>
              </a:rPr>
              <a:t>that lowers the barrier to entry for developing and using open source software. </a:t>
            </a:r>
            <a:endParaRPr>
              <a:solidFill>
                <a:srgbClr val="7F7F7F"/>
              </a:solidFill>
            </a:endParaRPr>
          </a:p>
        </p:txBody>
      </p:sp>
      <p:sp>
        <p:nvSpPr>
          <p:cNvPr id="960" name="Google Shape;960;p13"/>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Mission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4"/>
          <p:cNvSpPr txBox="1"/>
          <p:nvPr/>
        </p:nvSpPr>
        <p:spPr>
          <a:xfrm>
            <a:off x="218400" y="1891900"/>
            <a:ext cx="11755200" cy="4354500"/>
          </a:xfrm>
          <a:prstGeom prst="rect">
            <a:avLst/>
          </a:prstGeom>
          <a:noFill/>
          <a:ln>
            <a:noFill/>
          </a:ln>
        </p:spPr>
        <p:txBody>
          <a:bodyPr anchorCtr="0" anchor="t" bIns="45675" lIns="45675" spcFirstLastPara="1" rIns="45675" wrap="square" tIns="45675">
            <a:normAutofit/>
          </a:bodyPr>
          <a:lstStyle/>
          <a:p>
            <a:pPr indent="-374650" lvl="0" marL="381000" marR="0" rtl="0" algn="l">
              <a:lnSpc>
                <a:spcPct val="100000"/>
              </a:lnSpc>
              <a:spcBef>
                <a:spcPts val="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a </a:t>
            </a:r>
            <a:r>
              <a:rPr b="1" i="1" lang="en-US" sz="2400" u="none" cap="none" strike="noStrike">
                <a:solidFill>
                  <a:srgbClr val="B49823"/>
                </a:solidFill>
                <a:latin typeface="Arial"/>
                <a:ea typeface="Arial"/>
                <a:cs typeface="Arial"/>
                <a:sym typeface="Arial"/>
              </a:rPr>
              <a:t>neutral forum</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to coordinate cross-project efforts, establish best practices and share resources.</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Develop an open </a:t>
            </a:r>
            <a:r>
              <a:rPr b="1" i="1" lang="en-US" sz="2400" u="none" cap="none" strike="noStrike">
                <a:solidFill>
                  <a:srgbClr val="B49823"/>
                </a:solidFill>
                <a:latin typeface="Arial"/>
                <a:ea typeface="Arial"/>
                <a:cs typeface="Arial"/>
                <a:sym typeface="Arial"/>
              </a:rPr>
              <a:t>continuous integration</a:t>
            </a:r>
            <a:r>
              <a:rPr b="0" i="0" lang="en-US" sz="2400" u="none" cap="none" strike="noStrike">
                <a:solidFill>
                  <a:srgbClr val="B49823"/>
                </a:solidFill>
                <a:latin typeface="Arial"/>
                <a:ea typeface="Arial"/>
                <a:cs typeface="Arial"/>
                <a:sym typeface="Arial"/>
              </a:rPr>
              <a:t> (CI)</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build infrastructure to enable reference builds from the community.</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Streamline development for build and runtime environments through the sharing of </a:t>
            </a:r>
            <a:r>
              <a:rPr b="1" i="1" lang="en-US" sz="2400" u="none" cap="none" strike="noStrike">
                <a:solidFill>
                  <a:srgbClr val="B49823"/>
                </a:solidFill>
                <a:latin typeface="Arial"/>
                <a:ea typeface="Arial"/>
                <a:cs typeface="Arial"/>
                <a:sym typeface="Arial"/>
              </a:rPr>
              <a:t>open source build configurations</a:t>
            </a:r>
            <a:r>
              <a:rPr b="0" i="1" lang="en-US" sz="2400" u="none" cap="none" strike="noStrike">
                <a:solidFill>
                  <a:srgbClr val="B49823"/>
                </a:solidFill>
                <a:latin typeface="Arial"/>
                <a:ea typeface="Arial"/>
                <a:cs typeface="Arial"/>
                <a:sym typeface="Arial"/>
              </a:rPr>
              <a:t>, </a:t>
            </a:r>
            <a:r>
              <a:rPr b="1" i="1" lang="en-US" sz="2400" u="none" cap="none" strike="noStrike">
                <a:solidFill>
                  <a:srgbClr val="B49823"/>
                </a:solidFill>
                <a:latin typeface="Arial"/>
                <a:ea typeface="Arial"/>
                <a:cs typeface="Arial"/>
                <a:sym typeface="Arial"/>
              </a:rPr>
              <a:t>scripts and recipes</a:t>
            </a:r>
            <a:r>
              <a:rPr b="0" i="0" lang="en-US" sz="1800" u="none" cap="none" strike="noStrike">
                <a:solidFill>
                  <a:srgbClr val="B49823"/>
                </a:solidFill>
                <a:latin typeface="Arial"/>
                <a:ea typeface="Arial"/>
                <a:cs typeface="Arial"/>
                <a:sym typeface="Arial"/>
              </a:rPr>
              <a:t>.</a:t>
            </a:r>
            <a:endParaRPr b="0" i="0" sz="25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individuals and organizations with a </a:t>
            </a:r>
            <a:r>
              <a:rPr b="1" i="1" lang="en-US" sz="2400" u="none" cap="none" strike="noStrike">
                <a:solidFill>
                  <a:srgbClr val="B49823"/>
                </a:solidFill>
                <a:latin typeface="Arial"/>
                <a:ea typeface="Arial"/>
                <a:cs typeface="Arial"/>
                <a:sym typeface="Arial"/>
              </a:rPr>
              <a:t>clear path for participation</a:t>
            </a:r>
            <a:r>
              <a:rPr b="0" i="1" lang="en-US" sz="25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code contribution.</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Provide better, </a:t>
            </a:r>
            <a:r>
              <a:rPr b="1" i="1" lang="en-US" sz="2400" u="none" cap="none" strike="noStrike">
                <a:solidFill>
                  <a:srgbClr val="B49823"/>
                </a:solidFill>
                <a:latin typeface="Arial"/>
                <a:ea typeface="Arial"/>
                <a:cs typeface="Arial"/>
                <a:sym typeface="Arial"/>
              </a:rPr>
              <a:t>more consistent licensing</a:t>
            </a:r>
            <a:r>
              <a:rPr b="0" i="0"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through a shared licensing template.</a:t>
            </a:r>
            <a:endParaRPr b="0" i="0" sz="2500" u="none" cap="none" strike="noStrike">
              <a:solidFill>
                <a:srgbClr val="000000"/>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Create working groups for exploration of </a:t>
            </a:r>
            <a:r>
              <a:rPr b="1" i="1" lang="en-US" sz="2400" u="none" cap="none" strike="noStrike">
                <a:solidFill>
                  <a:srgbClr val="B49823"/>
                </a:solidFill>
                <a:latin typeface="Arial"/>
                <a:ea typeface="Arial"/>
                <a:cs typeface="Arial"/>
                <a:sym typeface="Arial"/>
              </a:rPr>
              <a:t>new or larger projects.</a:t>
            </a:r>
            <a:endParaRPr b="1" i="0" sz="2400" u="none" cap="none" strike="noStrike">
              <a:solidFill>
                <a:srgbClr val="B49823"/>
              </a:solidFill>
              <a:latin typeface="Arial"/>
              <a:ea typeface="Arial"/>
              <a:cs typeface="Arial"/>
              <a:sym typeface="Arial"/>
            </a:endParaRPr>
          </a:p>
          <a:p>
            <a:pPr indent="-374650" lvl="0" marL="381000" marR="0" rtl="0" algn="l">
              <a:lnSpc>
                <a:spcPct val="100000"/>
              </a:lnSpc>
              <a:spcBef>
                <a:spcPts val="1100"/>
              </a:spcBef>
              <a:spcAft>
                <a:spcPts val="0"/>
              </a:spcAft>
              <a:buClr>
                <a:srgbClr val="000000"/>
              </a:buClr>
              <a:buSzPts val="2100"/>
              <a:buFont typeface="Arial"/>
              <a:buChar char="•"/>
            </a:pPr>
            <a:r>
              <a:rPr b="0" i="0" lang="en-US" sz="1800" u="none" cap="none" strike="noStrike">
                <a:solidFill>
                  <a:srgbClr val="000000"/>
                </a:solidFill>
                <a:latin typeface="Arial"/>
                <a:ea typeface="Arial"/>
                <a:cs typeface="Arial"/>
                <a:sym typeface="Arial"/>
              </a:rPr>
              <a:t>Focus on </a:t>
            </a:r>
            <a:r>
              <a:rPr b="1" i="1" lang="en-US" sz="2400" u="none" cap="none" strike="noStrike">
                <a:solidFill>
                  <a:srgbClr val="B49823"/>
                </a:solidFill>
                <a:latin typeface="Arial"/>
                <a:ea typeface="Arial"/>
                <a:cs typeface="Arial"/>
                <a:sym typeface="Arial"/>
              </a:rPr>
              <a:t>diversity and inclusion</a:t>
            </a:r>
            <a:r>
              <a:rPr b="1"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and raising the profile of software engineers</a:t>
            </a:r>
            <a:r>
              <a:rPr b="0" i="1" lang="en-US" sz="2500" u="none" cap="none" strike="noStrike">
                <a:solidFill>
                  <a:srgbClr val="2EB6CF"/>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our industry.</a:t>
            </a:r>
            <a:endParaRPr b="0" i="0" sz="2500" u="none" cap="none" strike="noStrike">
              <a:solidFill>
                <a:srgbClr val="000000"/>
              </a:solidFill>
              <a:latin typeface="Arial"/>
              <a:ea typeface="Arial"/>
              <a:cs typeface="Arial"/>
              <a:sym typeface="Arial"/>
            </a:endParaRPr>
          </a:p>
        </p:txBody>
      </p:sp>
      <p:sp>
        <p:nvSpPr>
          <p:cNvPr id="966" name="Google Shape;966;p14"/>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Our Goals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387c9ba7a7_0_2"/>
          <p:cNvSpPr txBox="1"/>
          <p:nvPr>
            <p:ph idx="12" type="sldNum"/>
          </p:nvPr>
        </p:nvSpPr>
        <p:spPr>
          <a:xfrm>
            <a:off x="10741980" y="6356350"/>
            <a:ext cx="611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92" name="Google Shape;392;g1387c9ba7a7_0_2"/>
          <p:cNvSpPr txBox="1"/>
          <p:nvPr>
            <p:ph idx="1" type="body"/>
          </p:nvPr>
        </p:nvSpPr>
        <p:spPr>
          <a:xfrm>
            <a:off x="558275" y="1604775"/>
            <a:ext cx="10989600" cy="3146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Clr>
                <a:schemeClr val="dk1"/>
              </a:buClr>
              <a:buSzPts val="1500"/>
              <a:buFont typeface="Arial"/>
              <a:buNone/>
            </a:pPr>
            <a:r>
              <a:rPr lang="en-US" sz="2400">
                <a:latin typeface="Calibri"/>
                <a:ea typeface="Calibri"/>
                <a:cs typeface="Calibri"/>
                <a:sym typeface="Calibri"/>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400">
              <a:latin typeface="Calibri"/>
              <a:ea typeface="Calibri"/>
              <a:cs typeface="Calibri"/>
              <a:sym typeface="Calibri"/>
            </a:endParaRPr>
          </a:p>
          <a:p>
            <a:pPr indent="0" lvl="0" marL="0" rtl="0" algn="l">
              <a:spcBef>
                <a:spcPts val="1100"/>
              </a:spcBef>
              <a:spcAft>
                <a:spcPts val="0"/>
              </a:spcAft>
              <a:buNone/>
            </a:pPr>
            <a:r>
              <a:rPr lang="en-US" sz="2400">
                <a:latin typeface="Calibri"/>
                <a:ea typeface="Calibri"/>
                <a:cs typeface="Calibri"/>
                <a:sym typeface="Calibri"/>
              </a:rPr>
              <a:t>Examples of types of actions that are prohibited at Linux Foundation meetings and in connection with Linux Foundation activities are described in the Linux Foundation Antitrust Policy available at </a:t>
            </a:r>
            <a:r>
              <a:rPr lang="en-US" sz="2400" u="sng">
                <a:solidFill>
                  <a:schemeClr val="hlink"/>
                </a:solidFill>
                <a:hlinkClick r:id="rId3"/>
              </a:rPr>
              <a:t>www.linuxfoundation.org/antitrust-policy</a:t>
            </a:r>
            <a:r>
              <a:rPr lang="en-US" sz="2400">
                <a:latin typeface="Calibri"/>
                <a:ea typeface="Calibri"/>
                <a:cs typeface="Calibri"/>
                <a:sym typeface="Calibri"/>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2400">
              <a:latin typeface="Calibri"/>
              <a:ea typeface="Calibri"/>
              <a:cs typeface="Calibri"/>
              <a:sym typeface="Calibri"/>
            </a:endParaRPr>
          </a:p>
        </p:txBody>
      </p:sp>
      <p:sp>
        <p:nvSpPr>
          <p:cNvPr id="393" name="Google Shape;393;g1387c9ba7a7_0_2"/>
          <p:cNvSpPr txBox="1"/>
          <p:nvPr>
            <p:ph type="title"/>
          </p:nvPr>
        </p:nvSpPr>
        <p:spPr>
          <a:xfrm>
            <a:off x="2121150" y="0"/>
            <a:ext cx="7949700" cy="1106400"/>
          </a:xfrm>
          <a:prstGeom prst="rect">
            <a:avLst/>
          </a:prstGeom>
        </p:spPr>
        <p:txBody>
          <a:bodyPr anchorCtr="0" anchor="ctr" bIns="121900" lIns="121900" spcFirstLastPara="1" rIns="121900" wrap="square" tIns="121900">
            <a:normAutofit/>
          </a:bodyPr>
          <a:lstStyle/>
          <a:p>
            <a:pPr indent="0" lvl="0" marL="0" marR="0" rtl="0" algn="ctr">
              <a:lnSpc>
                <a:spcPct val="90000"/>
              </a:lnSpc>
              <a:spcBef>
                <a:spcPts val="0"/>
              </a:spcBef>
              <a:spcAft>
                <a:spcPts val="0"/>
              </a:spcAft>
              <a:buNone/>
            </a:pPr>
            <a:r>
              <a:rPr lang="en-US" sz="3900">
                <a:latin typeface="Calibri"/>
                <a:ea typeface="Calibri"/>
                <a:cs typeface="Calibri"/>
                <a:sym typeface="Calibri"/>
              </a:rPr>
              <a:t>Antitrust Policy Notice</a:t>
            </a:r>
            <a:endParaRPr sz="3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142bb772fa3_1_508"/>
          <p:cNvSpPr txBox="1"/>
          <p:nvPr>
            <p:ph type="title"/>
          </p:nvPr>
        </p:nvSpPr>
        <p:spPr>
          <a:xfrm>
            <a:off x="2282400" y="0"/>
            <a:ext cx="7627200" cy="112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00"/>
              <a:buNone/>
            </a:pPr>
            <a:r>
              <a:rPr lang="en-US" sz="3200">
                <a:solidFill>
                  <a:schemeClr val="lt1"/>
                </a:solidFill>
                <a:latin typeface="Open Sans"/>
                <a:ea typeface="Open Sans"/>
                <a:cs typeface="Open Sans"/>
                <a:sym typeface="Open Sans"/>
              </a:rPr>
              <a:t>Our Projects</a:t>
            </a:r>
            <a:endParaRPr sz="3200">
              <a:solidFill>
                <a:schemeClr val="lt1"/>
              </a:solidFill>
              <a:latin typeface="Open Sans"/>
              <a:ea typeface="Open Sans"/>
              <a:cs typeface="Open Sans"/>
              <a:sym typeface="Open Sans"/>
            </a:endParaRPr>
          </a:p>
        </p:txBody>
      </p:sp>
      <p:sp>
        <p:nvSpPr>
          <p:cNvPr id="972" name="Google Shape;972;g142bb772fa3_1_508"/>
          <p:cNvSpPr txBox="1"/>
          <p:nvPr/>
        </p:nvSpPr>
        <p:spPr>
          <a:xfrm>
            <a:off x="2475515" y="2518882"/>
            <a:ext cx="2218500" cy="157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sp>
        <p:nvSpPr>
          <p:cNvPr id="973" name="Google Shape;973;g142bb772fa3_1_508"/>
          <p:cNvSpPr txBox="1"/>
          <p:nvPr/>
        </p:nvSpPr>
        <p:spPr>
          <a:xfrm>
            <a:off x="5001258" y="2472988"/>
            <a:ext cx="2476200" cy="2712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Google Cloud </a:t>
            </a:r>
            <a:r>
              <a:rPr b="0" i="0" lang="en-US" sz="900" u="none" cap="none" strike="noStrike">
                <a:solidFill>
                  <a:srgbClr val="D9D9D9"/>
                </a:solidFill>
                <a:latin typeface="Arial"/>
                <a:ea typeface="Arial"/>
                <a:cs typeface="Arial"/>
                <a:sym typeface="Arial"/>
              </a:rPr>
              <a:t>and </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Sony Pictures Imageworks</a:t>
            </a:r>
            <a:endParaRPr b="0" i="0" sz="1300" u="none" cap="none" strike="noStrike">
              <a:solidFill>
                <a:srgbClr val="7F7F7F"/>
              </a:solidFill>
              <a:latin typeface="Arial"/>
              <a:ea typeface="Arial"/>
              <a:cs typeface="Arial"/>
              <a:sym typeface="Arial"/>
            </a:endParaRPr>
          </a:p>
        </p:txBody>
      </p:sp>
      <p:grpSp>
        <p:nvGrpSpPr>
          <p:cNvPr id="974" name="Google Shape;974;g142bb772fa3_1_508"/>
          <p:cNvGrpSpPr/>
          <p:nvPr/>
        </p:nvGrpSpPr>
        <p:grpSpPr>
          <a:xfrm>
            <a:off x="362913" y="3287704"/>
            <a:ext cx="1512869" cy="1190336"/>
            <a:chOff x="298402" y="3146745"/>
            <a:chExt cx="1561913" cy="1190336"/>
          </a:xfrm>
        </p:grpSpPr>
        <p:sp>
          <p:nvSpPr>
            <p:cNvPr id="975" name="Google Shape;975;g142bb772fa3_1_508"/>
            <p:cNvSpPr txBox="1"/>
            <p:nvPr/>
          </p:nvSpPr>
          <p:spPr>
            <a:xfrm>
              <a:off x="498807" y="4179881"/>
              <a:ext cx="11610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Lucasfilm</a:t>
              </a:r>
              <a:endParaRPr b="0" i="0" sz="1300" u="none" cap="none" strike="noStrike">
                <a:solidFill>
                  <a:srgbClr val="000000"/>
                </a:solidFill>
                <a:latin typeface="Arial"/>
                <a:ea typeface="Arial"/>
                <a:cs typeface="Arial"/>
                <a:sym typeface="Arial"/>
              </a:endParaRPr>
            </a:p>
          </p:txBody>
        </p:sp>
        <p:pic>
          <p:nvPicPr>
            <p:cNvPr id="976" name="Google Shape;976;g142bb772fa3_1_508"/>
            <p:cNvPicPr preferRelativeResize="0"/>
            <p:nvPr/>
          </p:nvPicPr>
          <p:blipFill>
            <a:blip r:embed="rId3">
              <a:alphaModFix/>
            </a:blip>
            <a:stretch>
              <a:fillRect/>
            </a:stretch>
          </p:blipFill>
          <p:spPr>
            <a:xfrm>
              <a:off x="298402" y="3146745"/>
              <a:ext cx="1561913" cy="1111541"/>
            </a:xfrm>
            <a:prstGeom prst="rect">
              <a:avLst/>
            </a:prstGeom>
            <a:noFill/>
            <a:ln>
              <a:noFill/>
            </a:ln>
          </p:spPr>
        </p:pic>
      </p:grpSp>
      <p:grpSp>
        <p:nvGrpSpPr>
          <p:cNvPr id="977" name="Google Shape;977;g142bb772fa3_1_508"/>
          <p:cNvGrpSpPr/>
          <p:nvPr/>
        </p:nvGrpSpPr>
        <p:grpSpPr>
          <a:xfrm>
            <a:off x="10237254" y="1486950"/>
            <a:ext cx="1422184" cy="1189119"/>
            <a:chOff x="10290604" y="1185800"/>
            <a:chExt cx="1422184" cy="1189119"/>
          </a:xfrm>
        </p:grpSpPr>
        <p:pic>
          <p:nvPicPr>
            <p:cNvPr descr="&lt;MaterialX Logo&gt;" id="978" name="Google Shape;978;g142bb772fa3_1_508"/>
            <p:cNvPicPr preferRelativeResize="0"/>
            <p:nvPr/>
          </p:nvPicPr>
          <p:blipFill>
            <a:blip r:embed="rId4">
              <a:alphaModFix/>
            </a:blip>
            <a:stretch>
              <a:fillRect/>
            </a:stretch>
          </p:blipFill>
          <p:spPr>
            <a:xfrm>
              <a:off x="10290604" y="1185800"/>
              <a:ext cx="1422184" cy="1026997"/>
            </a:xfrm>
            <a:prstGeom prst="rect">
              <a:avLst/>
            </a:prstGeom>
            <a:noFill/>
            <a:ln>
              <a:noFill/>
            </a:ln>
          </p:spPr>
        </p:pic>
        <p:sp>
          <p:nvSpPr>
            <p:cNvPr id="979" name="Google Shape;979;g142bb772fa3_1_508"/>
            <p:cNvSpPr txBox="1"/>
            <p:nvPr/>
          </p:nvSpPr>
          <p:spPr>
            <a:xfrm>
              <a:off x="10509182" y="2218019"/>
              <a:ext cx="11307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Lucasfilm</a:t>
              </a:r>
              <a:endParaRPr b="0" i="0" sz="1200" u="none" cap="none" strike="noStrike">
                <a:solidFill>
                  <a:srgbClr val="000000"/>
                </a:solidFill>
                <a:latin typeface="Arial"/>
                <a:ea typeface="Arial"/>
                <a:cs typeface="Arial"/>
                <a:sym typeface="Arial"/>
              </a:endParaRPr>
            </a:p>
          </p:txBody>
        </p:sp>
      </p:grpSp>
      <p:grpSp>
        <p:nvGrpSpPr>
          <p:cNvPr id="980" name="Google Shape;980;g142bb772fa3_1_508"/>
          <p:cNvGrpSpPr/>
          <p:nvPr/>
        </p:nvGrpSpPr>
        <p:grpSpPr>
          <a:xfrm>
            <a:off x="5001258" y="3287668"/>
            <a:ext cx="2476200" cy="1316023"/>
            <a:chOff x="5013634" y="3172215"/>
            <a:chExt cx="2476200" cy="1316023"/>
          </a:xfrm>
        </p:grpSpPr>
        <p:sp>
          <p:nvSpPr>
            <p:cNvPr id="981" name="Google Shape;981;g142bb772fa3_1_508"/>
            <p:cNvSpPr txBox="1"/>
            <p:nvPr/>
          </p:nvSpPr>
          <p:spPr>
            <a:xfrm>
              <a:off x="5013634" y="4096739"/>
              <a:ext cx="2476200" cy="3915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D9D9D9"/>
                  </a:solidFill>
                  <a:latin typeface="Arial"/>
                  <a:ea typeface="Arial"/>
                  <a:cs typeface="Arial"/>
                  <a:sym typeface="Arial"/>
                </a:rPr>
                <a:t>contributed by:</a:t>
              </a:r>
              <a:endParaRPr b="0" i="0" sz="10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400" u="none" cap="none" strike="noStrike">
                  <a:solidFill>
                    <a:srgbClr val="7F7F7F"/>
                  </a:solidFill>
                  <a:latin typeface="Arial"/>
                  <a:ea typeface="Arial"/>
                  <a:cs typeface="Arial"/>
                  <a:sym typeface="Arial"/>
                </a:rPr>
                <a:t>Sony Pictures Imageworks</a:t>
              </a:r>
              <a:endParaRPr b="0" i="0" sz="1400" u="none" cap="none" strike="noStrike">
                <a:solidFill>
                  <a:srgbClr val="7F7F7F"/>
                </a:solidFill>
                <a:latin typeface="Arial"/>
                <a:ea typeface="Arial"/>
                <a:cs typeface="Arial"/>
                <a:sym typeface="Arial"/>
              </a:endParaRPr>
            </a:p>
          </p:txBody>
        </p:sp>
        <p:pic>
          <p:nvPicPr>
            <p:cNvPr id="982" name="Google Shape;982;g142bb772fa3_1_508"/>
            <p:cNvPicPr preferRelativeResize="0"/>
            <p:nvPr/>
          </p:nvPicPr>
          <p:blipFill>
            <a:blip r:embed="rId5">
              <a:alphaModFix/>
            </a:blip>
            <a:stretch>
              <a:fillRect/>
            </a:stretch>
          </p:blipFill>
          <p:spPr>
            <a:xfrm>
              <a:off x="5521560" y="3172215"/>
              <a:ext cx="1460442" cy="894315"/>
            </a:xfrm>
            <a:prstGeom prst="rect">
              <a:avLst/>
            </a:prstGeom>
            <a:noFill/>
            <a:ln>
              <a:noFill/>
            </a:ln>
          </p:spPr>
        </p:pic>
      </p:grpSp>
      <p:sp>
        <p:nvSpPr>
          <p:cNvPr id="983" name="Google Shape;983;g142bb772fa3_1_508"/>
          <p:cNvSpPr txBox="1"/>
          <p:nvPr/>
        </p:nvSpPr>
        <p:spPr>
          <a:xfrm>
            <a:off x="198245" y="2370414"/>
            <a:ext cx="1891200" cy="1569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300" u="none" cap="none" strike="noStrike">
                <a:solidFill>
                  <a:srgbClr val="7F7F7F"/>
                </a:solidFill>
                <a:latin typeface="Arial"/>
                <a:ea typeface="Arial"/>
                <a:cs typeface="Arial"/>
                <a:sym typeface="Arial"/>
              </a:rPr>
              <a:t>Dreamworks Animation</a:t>
            </a:r>
            <a:endParaRPr b="0" i="0" sz="1100" u="none" cap="none" strike="noStrike">
              <a:solidFill>
                <a:srgbClr val="000000"/>
              </a:solidFill>
              <a:latin typeface="Arial"/>
              <a:ea typeface="Arial"/>
              <a:cs typeface="Arial"/>
              <a:sym typeface="Arial"/>
            </a:endParaRPr>
          </a:p>
        </p:txBody>
      </p:sp>
      <p:pic>
        <p:nvPicPr>
          <p:cNvPr id="984" name="Google Shape;984;g142bb772fa3_1_508"/>
          <p:cNvPicPr preferRelativeResize="0"/>
          <p:nvPr/>
        </p:nvPicPr>
        <p:blipFill>
          <a:blip r:embed="rId6">
            <a:alphaModFix/>
          </a:blip>
          <a:stretch>
            <a:fillRect/>
          </a:stretch>
        </p:blipFill>
        <p:spPr>
          <a:xfrm>
            <a:off x="484278" y="1338200"/>
            <a:ext cx="1319135" cy="960535"/>
          </a:xfrm>
          <a:prstGeom prst="rect">
            <a:avLst/>
          </a:prstGeom>
          <a:noFill/>
          <a:ln>
            <a:noFill/>
          </a:ln>
        </p:spPr>
      </p:pic>
      <p:pic>
        <p:nvPicPr>
          <p:cNvPr id="985" name="Google Shape;985;g142bb772fa3_1_508"/>
          <p:cNvPicPr preferRelativeResize="0"/>
          <p:nvPr>
            <p:ph idx="2" type="pic"/>
          </p:nvPr>
        </p:nvPicPr>
        <p:blipFill>
          <a:blip r:embed="rId7">
            <a:alphaModFix/>
          </a:blip>
          <a:stretch>
            <a:fillRect/>
          </a:stretch>
        </p:blipFill>
        <p:spPr>
          <a:xfrm>
            <a:off x="5735762" y="1338200"/>
            <a:ext cx="942827" cy="1074519"/>
          </a:xfrm>
          <a:prstGeom prst="rect">
            <a:avLst/>
          </a:prstGeom>
          <a:noFill/>
          <a:ln>
            <a:noFill/>
          </a:ln>
        </p:spPr>
      </p:pic>
      <p:pic>
        <p:nvPicPr>
          <p:cNvPr id="986" name="Google Shape;986;g142bb772fa3_1_508"/>
          <p:cNvPicPr preferRelativeResize="0"/>
          <p:nvPr>
            <p:ph idx="3" type="pic"/>
          </p:nvPr>
        </p:nvPicPr>
        <p:blipFill>
          <a:blip r:embed="rId8">
            <a:alphaModFix/>
          </a:blip>
          <a:stretch>
            <a:fillRect/>
          </a:stretch>
        </p:blipFill>
        <p:spPr>
          <a:xfrm>
            <a:off x="2873716" y="1338200"/>
            <a:ext cx="1331213" cy="1016953"/>
          </a:xfrm>
          <a:prstGeom prst="rect">
            <a:avLst/>
          </a:prstGeom>
          <a:noFill/>
          <a:ln>
            <a:noFill/>
          </a:ln>
        </p:spPr>
      </p:pic>
      <p:grpSp>
        <p:nvGrpSpPr>
          <p:cNvPr id="987" name="Google Shape;987;g142bb772fa3_1_508"/>
          <p:cNvGrpSpPr/>
          <p:nvPr/>
        </p:nvGrpSpPr>
        <p:grpSpPr>
          <a:xfrm>
            <a:off x="2569858" y="3287666"/>
            <a:ext cx="2095649" cy="974822"/>
            <a:chOff x="2610049" y="3093437"/>
            <a:chExt cx="2161800" cy="974822"/>
          </a:xfrm>
        </p:grpSpPr>
        <p:sp>
          <p:nvSpPr>
            <p:cNvPr id="988" name="Google Shape;988;g142bb772fa3_1_508"/>
            <p:cNvSpPr txBox="1"/>
            <p:nvPr/>
          </p:nvSpPr>
          <p:spPr>
            <a:xfrm>
              <a:off x="2610049" y="3911059"/>
              <a:ext cx="21618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D9D9D9"/>
                  </a:solidFill>
                  <a:latin typeface="Arial"/>
                  <a:ea typeface="Arial"/>
                  <a:cs typeface="Arial"/>
                  <a:sym typeface="Arial"/>
                </a:rPr>
                <a:t>contributed by:</a:t>
              </a:r>
              <a:endParaRPr b="0" i="0" sz="11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500" u="none" cap="none" strike="noStrike">
                  <a:solidFill>
                    <a:srgbClr val="7F7F7F"/>
                  </a:solidFill>
                  <a:latin typeface="Arial"/>
                  <a:ea typeface="Arial"/>
                  <a:cs typeface="Arial"/>
                  <a:sym typeface="Arial"/>
                </a:rPr>
                <a:t>Pixar Animation Studios</a:t>
              </a:r>
              <a:endParaRPr b="0" i="0" sz="1300" u="none" cap="none" strike="noStrike">
                <a:solidFill>
                  <a:srgbClr val="000000"/>
                </a:solidFill>
                <a:latin typeface="Arial"/>
                <a:ea typeface="Arial"/>
                <a:cs typeface="Arial"/>
                <a:sym typeface="Arial"/>
              </a:endParaRPr>
            </a:p>
          </p:txBody>
        </p:sp>
        <p:pic>
          <p:nvPicPr>
            <p:cNvPr id="989" name="Google Shape;989;g142bb772fa3_1_508"/>
            <p:cNvPicPr preferRelativeResize="0"/>
            <p:nvPr/>
          </p:nvPicPr>
          <p:blipFill>
            <a:blip r:embed="rId9">
              <a:alphaModFix/>
            </a:blip>
            <a:stretch>
              <a:fillRect/>
            </a:stretch>
          </p:blipFill>
          <p:spPr>
            <a:xfrm>
              <a:off x="2679570" y="3093437"/>
              <a:ext cx="2022851" cy="680504"/>
            </a:xfrm>
            <a:prstGeom prst="rect">
              <a:avLst/>
            </a:prstGeom>
            <a:noFill/>
            <a:ln>
              <a:noFill/>
            </a:ln>
          </p:spPr>
        </p:pic>
      </p:grpSp>
      <p:grpSp>
        <p:nvGrpSpPr>
          <p:cNvPr id="990" name="Google Shape;990;g142bb772fa3_1_508"/>
          <p:cNvGrpSpPr/>
          <p:nvPr/>
        </p:nvGrpSpPr>
        <p:grpSpPr>
          <a:xfrm>
            <a:off x="8040002" y="3287668"/>
            <a:ext cx="1634700" cy="1173653"/>
            <a:chOff x="8051820" y="3096720"/>
            <a:chExt cx="1634700" cy="1173653"/>
          </a:xfrm>
        </p:grpSpPr>
        <p:sp>
          <p:nvSpPr>
            <p:cNvPr id="991" name="Google Shape;991;g142bb772fa3_1_508"/>
            <p:cNvSpPr txBox="1"/>
            <p:nvPr/>
          </p:nvSpPr>
          <p:spPr>
            <a:xfrm>
              <a:off x="8051820" y="4113173"/>
              <a:ext cx="1634700" cy="1572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Allan Johns</a:t>
              </a:r>
              <a:endParaRPr b="0" i="0" sz="1100" u="none" cap="none" strike="noStrike">
                <a:solidFill>
                  <a:srgbClr val="000000"/>
                </a:solidFill>
                <a:latin typeface="Arial"/>
                <a:ea typeface="Arial"/>
                <a:cs typeface="Arial"/>
                <a:sym typeface="Arial"/>
              </a:endParaRPr>
            </a:p>
          </p:txBody>
        </p:sp>
        <p:pic>
          <p:nvPicPr>
            <p:cNvPr id="992" name="Google Shape;992;g142bb772fa3_1_508"/>
            <p:cNvPicPr preferRelativeResize="0"/>
            <p:nvPr/>
          </p:nvPicPr>
          <p:blipFill>
            <a:blip r:embed="rId10">
              <a:alphaModFix/>
            </a:blip>
            <a:stretch>
              <a:fillRect/>
            </a:stretch>
          </p:blipFill>
          <p:spPr>
            <a:xfrm>
              <a:off x="8366331" y="3096720"/>
              <a:ext cx="1034362" cy="968256"/>
            </a:xfrm>
            <a:prstGeom prst="rect">
              <a:avLst/>
            </a:prstGeom>
            <a:noFill/>
            <a:ln>
              <a:noFill/>
            </a:ln>
          </p:spPr>
        </p:pic>
      </p:grpSp>
      <p:grpSp>
        <p:nvGrpSpPr>
          <p:cNvPr id="993" name="Google Shape;993;g142bb772fa3_1_508"/>
          <p:cNvGrpSpPr/>
          <p:nvPr/>
        </p:nvGrpSpPr>
        <p:grpSpPr>
          <a:xfrm>
            <a:off x="10146545" y="3287668"/>
            <a:ext cx="1710300" cy="1189367"/>
            <a:chOff x="1848463" y="5093922"/>
            <a:chExt cx="1710300" cy="1189367"/>
          </a:xfrm>
        </p:grpSpPr>
        <p:sp>
          <p:nvSpPr>
            <p:cNvPr id="994" name="Google Shape;994;g142bb772fa3_1_508"/>
            <p:cNvSpPr txBox="1"/>
            <p:nvPr/>
          </p:nvSpPr>
          <p:spPr>
            <a:xfrm>
              <a:off x="1848463" y="6088889"/>
              <a:ext cx="17103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a:t>
              </a:r>
              <a:r>
                <a:rPr lang="en-US" sz="900">
                  <a:solidFill>
                    <a:srgbClr val="D9D9D9"/>
                  </a:solidFill>
                </a:rPr>
                <a:t>reated</a:t>
              </a:r>
              <a:r>
                <a:rPr b="0" i="0" lang="en-US" sz="900" u="none" cap="none" strike="noStrike">
                  <a:solidFill>
                    <a:srgbClr val="D9D9D9"/>
                  </a:solidFill>
                  <a:latin typeface="Arial"/>
                  <a:ea typeface="Arial"/>
                  <a:cs typeface="Arial"/>
                  <a:sym typeface="Arial"/>
                </a:rPr>
                <a:t>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extLst>
                    <a:ext uri="http://customooxmlschemas.google.com/">
                      <go:slidesCustomData xmlns:go="http://customooxmlschemas.google.com/" textRoundtripDataId="0"/>
                    </a:ext>
                  </a:extLst>
                </a:rPr>
                <a:t>Academy</a:t>
              </a:r>
              <a:r>
                <a:rPr b="0" i="0" lang="en-US" sz="1300" u="none" cap="none" strike="noStrike">
                  <a:solidFill>
                    <a:srgbClr val="7F7F7F"/>
                  </a:solidFill>
                  <a:latin typeface="Arial"/>
                  <a:ea typeface="Arial"/>
                  <a:cs typeface="Arial"/>
                  <a:sym typeface="Arial"/>
                </a:rPr>
                <a:t> Software Foundation</a:t>
              </a:r>
              <a:endParaRPr b="0" i="0" sz="1100" u="none" cap="none" strike="noStrike">
                <a:solidFill>
                  <a:srgbClr val="000000"/>
                </a:solidFill>
                <a:latin typeface="Arial"/>
                <a:ea typeface="Arial"/>
                <a:cs typeface="Arial"/>
                <a:sym typeface="Arial"/>
              </a:endParaRPr>
            </a:p>
          </p:txBody>
        </p:sp>
        <p:pic>
          <p:nvPicPr>
            <p:cNvPr id="995" name="Google Shape;995;g142bb772fa3_1_508"/>
            <p:cNvPicPr preferRelativeResize="0"/>
            <p:nvPr/>
          </p:nvPicPr>
          <p:blipFill rotWithShape="1">
            <a:blip r:embed="rId11">
              <a:alphaModFix/>
            </a:blip>
            <a:srcRect b="0" l="0" r="0" t="0"/>
            <a:stretch/>
          </p:blipFill>
          <p:spPr>
            <a:xfrm>
              <a:off x="2212529" y="5093922"/>
              <a:ext cx="982168" cy="960565"/>
            </a:xfrm>
            <a:prstGeom prst="rect">
              <a:avLst/>
            </a:prstGeom>
            <a:noFill/>
            <a:ln>
              <a:noFill/>
            </a:ln>
          </p:spPr>
        </p:pic>
      </p:grpSp>
      <p:grpSp>
        <p:nvGrpSpPr>
          <p:cNvPr id="996" name="Google Shape;996;g142bb772fa3_1_508"/>
          <p:cNvGrpSpPr/>
          <p:nvPr/>
        </p:nvGrpSpPr>
        <p:grpSpPr>
          <a:xfrm>
            <a:off x="7872452" y="1947800"/>
            <a:ext cx="1969800" cy="675112"/>
            <a:chOff x="7872452" y="1643000"/>
            <a:chExt cx="1969800" cy="675112"/>
          </a:xfrm>
        </p:grpSpPr>
        <p:sp>
          <p:nvSpPr>
            <p:cNvPr id="997" name="Google Shape;997;g142bb772fa3_1_508"/>
            <p:cNvSpPr txBox="1"/>
            <p:nvPr/>
          </p:nvSpPr>
          <p:spPr>
            <a:xfrm>
              <a:off x="7872452" y="2161212"/>
              <a:ext cx="1969800" cy="156900"/>
            </a:xfrm>
            <a:prstGeom prst="rect">
              <a:avLst/>
            </a:prstGeom>
            <a:solidFill>
              <a:srgbClr val="FFFFFF"/>
            </a:solid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D9D9D9"/>
                  </a:solidFill>
                  <a:latin typeface="Arial"/>
                  <a:ea typeface="Arial"/>
                  <a:cs typeface="Arial"/>
                  <a:sym typeface="Arial"/>
                </a:rPr>
                <a:t>contributed by:</a:t>
              </a:r>
              <a:endParaRPr b="0" i="0" sz="900" u="none" cap="none" strike="noStrike">
                <a:solidFill>
                  <a:srgbClr val="D9D9D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300" u="none" cap="none" strike="noStrike">
                  <a:solidFill>
                    <a:srgbClr val="7F7F7F"/>
                  </a:solidFill>
                  <a:latin typeface="Arial"/>
                  <a:ea typeface="Arial"/>
                  <a:cs typeface="Arial"/>
                  <a:sym typeface="Arial"/>
                </a:rPr>
                <a:t>The Academy of Motion Picture Arts and Sciences</a:t>
              </a:r>
              <a:endParaRPr b="0" i="0" sz="1100" u="none" cap="none" strike="noStrike">
                <a:solidFill>
                  <a:srgbClr val="000000"/>
                </a:solidFill>
                <a:latin typeface="Arial"/>
                <a:ea typeface="Arial"/>
                <a:cs typeface="Arial"/>
                <a:sym typeface="Arial"/>
              </a:endParaRPr>
            </a:p>
          </p:txBody>
        </p:sp>
        <p:pic>
          <p:nvPicPr>
            <p:cNvPr id="998" name="Google Shape;998;g142bb772fa3_1_508"/>
            <p:cNvPicPr preferRelativeResize="0"/>
            <p:nvPr/>
          </p:nvPicPr>
          <p:blipFill rotWithShape="1">
            <a:blip r:embed="rId12">
              <a:alphaModFix/>
            </a:blip>
            <a:srcRect b="3201" l="0" r="0" t="3191"/>
            <a:stretch/>
          </p:blipFill>
          <p:spPr>
            <a:xfrm>
              <a:off x="8068046" y="1643000"/>
              <a:ext cx="1596113" cy="426587"/>
            </a:xfrm>
            <a:prstGeom prst="rect">
              <a:avLst/>
            </a:prstGeom>
            <a:noFill/>
            <a:ln>
              <a:noFill/>
            </a:ln>
          </p:spPr>
        </p:pic>
      </p:grpSp>
      <p:grpSp>
        <p:nvGrpSpPr>
          <p:cNvPr id="999" name="Google Shape;999;g142bb772fa3_1_508"/>
          <p:cNvGrpSpPr/>
          <p:nvPr/>
        </p:nvGrpSpPr>
        <p:grpSpPr>
          <a:xfrm>
            <a:off x="5200064" y="5303456"/>
            <a:ext cx="2161798" cy="762828"/>
            <a:chOff x="4233083" y="5520459"/>
            <a:chExt cx="2161798" cy="762828"/>
          </a:xfrm>
        </p:grpSpPr>
        <p:sp>
          <p:nvSpPr>
            <p:cNvPr id="1000" name="Google Shape;1000;g142bb772fa3_1_508"/>
            <p:cNvSpPr txBox="1"/>
            <p:nvPr/>
          </p:nvSpPr>
          <p:spPr>
            <a:xfrm>
              <a:off x="4416680" y="6088888"/>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Foundry</a:t>
              </a:r>
              <a:endParaRPr b="0" i="0" sz="1100" u="none" cap="none" strike="noStrike">
                <a:solidFill>
                  <a:srgbClr val="000000"/>
                </a:solidFill>
                <a:latin typeface="Arial"/>
                <a:ea typeface="Arial"/>
                <a:cs typeface="Arial"/>
                <a:sym typeface="Arial"/>
              </a:endParaRPr>
            </a:p>
          </p:txBody>
        </p:sp>
        <p:pic>
          <p:nvPicPr>
            <p:cNvPr id="1001" name="Google Shape;1001;g142bb772fa3_1_508"/>
            <p:cNvPicPr preferRelativeResize="0"/>
            <p:nvPr/>
          </p:nvPicPr>
          <p:blipFill>
            <a:blip r:embed="rId13">
              <a:alphaModFix/>
            </a:blip>
            <a:stretch>
              <a:fillRect/>
            </a:stretch>
          </p:blipFill>
          <p:spPr>
            <a:xfrm>
              <a:off x="4233083" y="5520459"/>
              <a:ext cx="2161798" cy="421242"/>
            </a:xfrm>
            <a:prstGeom prst="rect">
              <a:avLst/>
            </a:prstGeom>
            <a:noFill/>
            <a:ln>
              <a:noFill/>
            </a:ln>
          </p:spPr>
        </p:pic>
      </p:grpSp>
      <p:sp>
        <p:nvSpPr>
          <p:cNvPr id="1002" name="Google Shape;1002;g142bb772fa3_1_508"/>
          <p:cNvSpPr txBox="1"/>
          <p:nvPr/>
        </p:nvSpPr>
        <p:spPr>
          <a:xfrm>
            <a:off x="7960052" y="604937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lang="en-US" sz="900">
                <a:solidFill>
                  <a:srgbClr val="CCCCCC"/>
                </a:solidFill>
              </a:rPr>
              <a:t>created </a:t>
            </a:r>
            <a:r>
              <a:rPr b="0" i="0" lang="en-US" sz="900" u="none" cap="none" strike="noStrike">
                <a:solidFill>
                  <a:srgbClr val="CCCCCC"/>
                </a:solidFill>
                <a:latin typeface="Arial"/>
                <a:ea typeface="Arial"/>
                <a:cs typeface="Arial"/>
                <a:sym typeface="Arial"/>
              </a:rPr>
              <a:t>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Academy Software Foundation</a:t>
            </a:r>
            <a:endParaRPr b="0" i="0" sz="1100" u="none" cap="none" strike="noStrike">
              <a:solidFill>
                <a:srgbClr val="000000"/>
              </a:solidFill>
              <a:latin typeface="Arial"/>
              <a:ea typeface="Arial"/>
              <a:cs typeface="Arial"/>
              <a:sym typeface="Arial"/>
            </a:endParaRPr>
          </a:p>
        </p:txBody>
      </p:sp>
      <p:sp>
        <p:nvSpPr>
          <p:cNvPr id="1003" name="Google Shape;1003;g142bb772fa3_1_508"/>
          <p:cNvSpPr/>
          <p:nvPr/>
        </p:nvSpPr>
        <p:spPr>
          <a:xfrm>
            <a:off x="381000" y="6460425"/>
            <a:ext cx="4688100" cy="27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g142bb772fa3_1_508"/>
          <p:cNvGrpSpPr/>
          <p:nvPr/>
        </p:nvGrpSpPr>
        <p:grpSpPr>
          <a:xfrm>
            <a:off x="2432451" y="5240916"/>
            <a:ext cx="2218500" cy="887909"/>
            <a:chOff x="2432451" y="5181031"/>
            <a:chExt cx="2218500" cy="887909"/>
          </a:xfrm>
        </p:grpSpPr>
        <p:sp>
          <p:nvSpPr>
            <p:cNvPr id="1005" name="Google Shape;1005;g142bb772fa3_1_508"/>
            <p:cNvSpPr txBox="1"/>
            <p:nvPr/>
          </p:nvSpPr>
          <p:spPr>
            <a:xfrm>
              <a:off x="2666502" y="5874540"/>
              <a:ext cx="1794600" cy="194400"/>
            </a:xfrm>
            <a:prstGeom prst="rect">
              <a:avLst/>
            </a:prstGeom>
            <a:noFill/>
            <a:ln>
              <a:noFill/>
            </a:ln>
          </p:spPr>
          <p:txBody>
            <a:bodyPr anchorCtr="0" anchor="t" bIns="60900" lIns="121900" spcFirstLastPara="1" rIns="121900" wrap="square" tIns="60900">
              <a:noAutofit/>
            </a:bodyPr>
            <a:lstStyle/>
            <a:p>
              <a:pPr indent="0" lvl="0" marL="0" marR="0" rtl="0" algn="ctr">
                <a:lnSpc>
                  <a:spcPct val="100000"/>
                </a:lnSpc>
                <a:spcBef>
                  <a:spcPts val="0"/>
                </a:spcBef>
                <a:spcAft>
                  <a:spcPts val="0"/>
                </a:spcAft>
                <a:buClr>
                  <a:srgbClr val="000000"/>
                </a:buClr>
                <a:buSzPts val="1400"/>
                <a:buFont typeface="Arial"/>
                <a:buNone/>
              </a:pPr>
              <a:r>
                <a:rPr b="0" i="0" lang="en-US" sz="900" u="none" cap="none" strike="noStrike">
                  <a:solidFill>
                    <a:srgbClr val="CCCCCC"/>
                  </a:solidFill>
                  <a:latin typeface="Arial"/>
                  <a:ea typeface="Arial"/>
                  <a:cs typeface="Arial"/>
                  <a:sym typeface="Arial"/>
                </a:rPr>
                <a:t>contributed by:</a:t>
              </a:r>
              <a:endParaRPr b="0" i="0" sz="900" u="none" cap="none" strike="noStrike">
                <a:solidFill>
                  <a:srgbClr val="CCCC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300">
                  <a:solidFill>
                    <a:srgbClr val="7F7F7F"/>
                  </a:solidFill>
                </a:rPr>
                <a:t>Open Effects Association</a:t>
              </a:r>
              <a:endParaRPr b="0" i="0" sz="1100" u="none" cap="none" strike="noStrike">
                <a:solidFill>
                  <a:srgbClr val="000000"/>
                </a:solidFill>
                <a:latin typeface="Arial"/>
                <a:ea typeface="Arial"/>
                <a:cs typeface="Arial"/>
                <a:sym typeface="Arial"/>
              </a:endParaRPr>
            </a:p>
          </p:txBody>
        </p:sp>
        <p:pic>
          <p:nvPicPr>
            <p:cNvPr id="1006" name="Google Shape;1006;g142bb772fa3_1_508"/>
            <p:cNvPicPr preferRelativeResize="0"/>
            <p:nvPr/>
          </p:nvPicPr>
          <p:blipFill>
            <a:blip r:embed="rId14">
              <a:alphaModFix/>
            </a:blip>
            <a:stretch>
              <a:fillRect/>
            </a:stretch>
          </p:blipFill>
          <p:spPr>
            <a:xfrm>
              <a:off x="2432451" y="5181031"/>
              <a:ext cx="2218500" cy="605918"/>
            </a:xfrm>
            <a:prstGeom prst="rect">
              <a:avLst/>
            </a:prstGeom>
            <a:noFill/>
            <a:ln>
              <a:noFill/>
            </a:ln>
          </p:spPr>
        </p:pic>
      </p:grpSp>
      <p:pic>
        <p:nvPicPr>
          <p:cNvPr id="1007" name="Google Shape;1007;g142bb772fa3_1_508"/>
          <p:cNvPicPr preferRelativeResize="0"/>
          <p:nvPr/>
        </p:nvPicPr>
        <p:blipFill>
          <a:blip r:embed="rId15">
            <a:alphaModFix/>
          </a:blip>
          <a:stretch>
            <a:fillRect/>
          </a:stretch>
        </p:blipFill>
        <p:spPr>
          <a:xfrm>
            <a:off x="8307452" y="5126100"/>
            <a:ext cx="1099785" cy="88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
          <p:cNvSpPr txBox="1"/>
          <p:nvPr/>
        </p:nvSpPr>
        <p:spPr>
          <a:xfrm>
            <a:off x="553222" y="1896449"/>
            <a:ext cx="9699600" cy="535500"/>
          </a:xfrm>
          <a:prstGeom prst="rect">
            <a:avLst/>
          </a:prstGeom>
          <a:noFill/>
          <a:ln>
            <a:noFill/>
          </a:ln>
        </p:spPr>
        <p:txBody>
          <a:bodyPr anchorCtr="0" anchor="ctr" bIns="45675" lIns="45675" spcFirstLastPara="1" rIns="45675" wrap="square" tIns="45675">
            <a:spAutoFit/>
          </a:bodyPr>
          <a:lstStyle/>
          <a:p>
            <a:pPr indent="0" lvl="0" marL="0" marR="0" rtl="0" algn="l">
              <a:lnSpc>
                <a:spcPct val="9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Diversity &amp; Inclusion Working Group</a:t>
            </a:r>
            <a:endParaRPr b="0" i="0" sz="1400" u="none" cap="none" strike="noStrike">
              <a:solidFill>
                <a:srgbClr val="B49823"/>
              </a:solidFill>
              <a:latin typeface="Arial"/>
              <a:ea typeface="Arial"/>
              <a:cs typeface="Arial"/>
              <a:sym typeface="Arial"/>
            </a:endParaRPr>
          </a:p>
        </p:txBody>
      </p:sp>
      <p:sp>
        <p:nvSpPr>
          <p:cNvPr id="1013" name="Google Shape;1013;p17"/>
          <p:cNvSpPr txBox="1"/>
          <p:nvPr/>
        </p:nvSpPr>
        <p:spPr>
          <a:xfrm>
            <a:off x="1939222" y="2940305"/>
            <a:ext cx="83136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3000"/>
              <a:buFont typeface="Arial"/>
              <a:buNone/>
            </a:pPr>
            <a:r>
              <a:rPr b="0" i="0" lang="en-US" sz="3000" u="none" cap="none" strike="noStrike">
                <a:solidFill>
                  <a:srgbClr val="848484"/>
                </a:solidFill>
                <a:latin typeface="Arial"/>
                <a:ea typeface="Arial"/>
                <a:cs typeface="Arial"/>
                <a:sym typeface="Arial"/>
              </a:rPr>
              <a:t>“Open source has the power to break down racial, gender, and corporate barriers to unite people around a shared goal…”</a:t>
            </a:r>
            <a:endParaRPr b="0" i="0" sz="1400" u="none" cap="none" strike="noStrike">
              <a:solidFill>
                <a:srgbClr val="000000"/>
              </a:solidFill>
              <a:latin typeface="Arial"/>
              <a:ea typeface="Arial"/>
              <a:cs typeface="Arial"/>
              <a:sym typeface="Arial"/>
            </a:endParaRPr>
          </a:p>
        </p:txBody>
      </p:sp>
      <p:sp>
        <p:nvSpPr>
          <p:cNvPr id="1014" name="Google Shape;1014;p17"/>
          <p:cNvSpPr txBox="1"/>
          <p:nvPr/>
        </p:nvSpPr>
        <p:spPr>
          <a:xfrm>
            <a:off x="3141750" y="5097828"/>
            <a:ext cx="5908500" cy="492300"/>
          </a:xfrm>
          <a:prstGeom prst="rect">
            <a:avLst/>
          </a:prstGeom>
          <a:noFill/>
          <a:ln cap="flat" cmpd="sng" w="15875">
            <a:solidFill>
              <a:srgbClr val="B49823"/>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Arial"/>
                <a:ea typeface="Arial"/>
                <a:cs typeface="Arial"/>
                <a:sym typeface="Arial"/>
              </a:rPr>
              <a:t>Read more at </a:t>
            </a:r>
            <a:r>
              <a:rPr b="0" i="0" lang="en-US" sz="2400" u="none" cap="none" strike="noStrike">
                <a:solidFill>
                  <a:srgbClr val="B49823"/>
                </a:solidFill>
                <a:latin typeface="Arial"/>
                <a:ea typeface="Arial"/>
                <a:cs typeface="Arial"/>
                <a:sym typeface="Arial"/>
              </a:rPr>
              <a:t>aswf.io/diversity_inclusion.</a:t>
            </a:r>
            <a:endParaRPr b="1" i="0" sz="2400" u="none" cap="none" strike="noStrike">
              <a:solidFill>
                <a:srgbClr val="B49823"/>
              </a:solidFill>
              <a:latin typeface="Arial"/>
              <a:ea typeface="Arial"/>
              <a:cs typeface="Arial"/>
              <a:sym typeface="Arial"/>
            </a:endParaRPr>
          </a:p>
        </p:txBody>
      </p:sp>
      <p:sp>
        <p:nvSpPr>
          <p:cNvPr id="1015" name="Google Shape;1015;p17"/>
          <p:cNvSpPr txBox="1"/>
          <p:nvPr/>
        </p:nvSpPr>
        <p:spPr>
          <a:xfrm>
            <a:off x="3202491" y="404265"/>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Diversity &amp; Inclusion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17e4d82ba8_0_0"/>
          <p:cNvSpPr txBox="1"/>
          <p:nvPr>
            <p:ph idx="4294967295" type="body"/>
          </p:nvPr>
        </p:nvSpPr>
        <p:spPr>
          <a:xfrm>
            <a:off x="8637625" y="1604775"/>
            <a:ext cx="2964600" cy="4479000"/>
          </a:xfrm>
          <a:prstGeom prst="rect">
            <a:avLst/>
          </a:prstGeom>
          <a:noFill/>
          <a:ln>
            <a:noFill/>
          </a:ln>
        </p:spPr>
        <p:txBody>
          <a:bodyPr anchorCtr="0" anchor="t" bIns="45700" lIns="91425" spcFirstLastPara="1" rIns="91425" wrap="square" tIns="45700">
            <a:noAutofit/>
          </a:bodyPr>
          <a:lstStyle/>
          <a:p>
            <a:pPr indent="0" lvl="0" marL="0" rtl="0" algn="l">
              <a:spcBef>
                <a:spcPts val="1100"/>
              </a:spcBef>
              <a:spcAft>
                <a:spcPts val="0"/>
              </a:spcAft>
              <a:buNone/>
            </a:pPr>
            <a:r>
              <a:rPr b="1" lang="en-US" sz="2000" u="sng">
                <a:solidFill>
                  <a:schemeClr val="hlink"/>
                </a:solidFill>
                <a:latin typeface="Calibri"/>
                <a:ea typeface="Calibri"/>
                <a:cs typeface="Calibri"/>
                <a:sym typeface="Calibri"/>
                <a:hlinkClick r:id="rId3"/>
              </a:rPr>
              <a:t>l.aswf.io</a:t>
            </a:r>
            <a:r>
              <a:rPr b="1" lang="en-US" sz="2000">
                <a:solidFill>
                  <a:srgbClr val="2EB6CF"/>
                </a:solidFill>
                <a:latin typeface="Calibri"/>
                <a:ea typeface="Calibri"/>
                <a:cs typeface="Calibri"/>
                <a:sym typeface="Calibri"/>
              </a:rPr>
              <a:t> </a:t>
            </a:r>
            <a:endParaRPr b="1" sz="2000">
              <a:solidFill>
                <a:srgbClr val="2EB6CF"/>
              </a:solidFill>
              <a:latin typeface="Calibri"/>
              <a:ea typeface="Calibri"/>
              <a:cs typeface="Calibri"/>
              <a:sym typeface="Calibri"/>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Public list of open source projects in the animation and VFX industry </a:t>
            </a:r>
            <a:endParaRPr sz="2000">
              <a:solidFill>
                <a:srgbClr val="595959"/>
              </a:solidFill>
            </a:endParaRPr>
          </a:p>
          <a:p>
            <a:pPr indent="-381000" lvl="0" marL="520700" rtl="0" algn="l">
              <a:lnSpc>
                <a:spcPct val="100000"/>
              </a:lnSpc>
              <a:spcBef>
                <a:spcPts val="1100"/>
              </a:spcBef>
              <a:spcAft>
                <a:spcPts val="0"/>
              </a:spcAft>
              <a:buClr>
                <a:srgbClr val="B49823"/>
              </a:buClr>
              <a:buSzPts val="1600"/>
              <a:buFont typeface="Arial"/>
              <a:buChar char="•"/>
            </a:pPr>
            <a:r>
              <a:rPr lang="en-US" sz="2000">
                <a:solidFill>
                  <a:srgbClr val="595959"/>
                </a:solidFill>
              </a:rPr>
              <a:t>Updates can be submitted via GitHub</a:t>
            </a:r>
            <a:endParaRPr sz="2000">
              <a:solidFill>
                <a:srgbClr val="595959"/>
              </a:solidFill>
            </a:endParaRPr>
          </a:p>
          <a:p>
            <a:pPr indent="-381000" lvl="0" marL="520700" rtl="0" algn="l">
              <a:lnSpc>
                <a:spcPct val="100000"/>
              </a:lnSpc>
              <a:spcBef>
                <a:spcPts val="1000"/>
              </a:spcBef>
              <a:spcAft>
                <a:spcPts val="1000"/>
              </a:spcAft>
              <a:buClr>
                <a:srgbClr val="B49823"/>
              </a:buClr>
              <a:buSzPts val="1600"/>
              <a:buFont typeface="Arial"/>
              <a:buChar char="•"/>
            </a:pPr>
            <a:r>
              <a:rPr lang="en-US" sz="2000">
                <a:solidFill>
                  <a:srgbClr val="595959"/>
                </a:solidFill>
              </a:rPr>
              <a:t>Goal is to have all active, open source projects in animation and VFX industries represented.</a:t>
            </a:r>
            <a:endParaRPr sz="2000">
              <a:solidFill>
                <a:srgbClr val="595959"/>
              </a:solidFill>
            </a:endParaRPr>
          </a:p>
        </p:txBody>
      </p:sp>
      <p:sp>
        <p:nvSpPr>
          <p:cNvPr id="1021" name="Google Shape;1021;g117e4d82ba8_0_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ASWF Landscape</a:t>
            </a:r>
            <a:endParaRPr/>
          </a:p>
        </p:txBody>
      </p:sp>
      <p:pic>
        <p:nvPicPr>
          <p:cNvPr id="1022" name="Google Shape;1022;g117e4d82ba8_0_0"/>
          <p:cNvPicPr preferRelativeResize="0"/>
          <p:nvPr/>
        </p:nvPicPr>
        <p:blipFill rotWithShape="1">
          <a:blip r:embed="rId4">
            <a:alphaModFix/>
          </a:blip>
          <a:srcRect b="0" l="0" r="10" t="0"/>
          <a:stretch/>
        </p:blipFill>
        <p:spPr>
          <a:xfrm>
            <a:off x="173925" y="1604775"/>
            <a:ext cx="8332826" cy="45574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cxnSp>
        <p:nvCxnSpPr>
          <p:cNvPr id="1027" name="Google Shape;1027;g1387c9ba7a7_0_70"/>
          <p:cNvCxnSpPr/>
          <p:nvPr/>
        </p:nvCxnSpPr>
        <p:spPr>
          <a:xfrm flipH="1">
            <a:off x="7010015"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28" name="Google Shape;1028;g1387c9ba7a7_0_70"/>
          <p:cNvCxnSpPr/>
          <p:nvPr/>
        </p:nvCxnSpPr>
        <p:spPr>
          <a:xfrm flipH="1">
            <a:off x="7878514" y="36699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29" name="Google Shape;1029;g1387c9ba7a7_0_70"/>
          <p:cNvCxnSpPr/>
          <p:nvPr/>
        </p:nvCxnSpPr>
        <p:spPr>
          <a:xfrm flipH="1">
            <a:off x="8763426"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0" name="Google Shape;1030;g1387c9ba7a7_0_70"/>
          <p:cNvCxnSpPr/>
          <p:nvPr/>
        </p:nvCxnSpPr>
        <p:spPr>
          <a:xfrm flipH="1">
            <a:off x="9682114" y="3669962"/>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1" name="Google Shape;1031;g1387c9ba7a7_0_70"/>
          <p:cNvCxnSpPr/>
          <p:nvPr/>
        </p:nvCxnSpPr>
        <p:spPr>
          <a:xfrm flipH="1">
            <a:off x="10578728" y="3686036"/>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2" name="Google Shape;1032;g1387c9ba7a7_0_70"/>
          <p:cNvCxnSpPr/>
          <p:nvPr/>
        </p:nvCxnSpPr>
        <p:spPr>
          <a:xfrm flipH="1">
            <a:off x="11473653" y="3677999"/>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3" name="Google Shape;1033;g1387c9ba7a7_0_70"/>
          <p:cNvCxnSpPr/>
          <p:nvPr/>
        </p:nvCxnSpPr>
        <p:spPr>
          <a:xfrm flipH="1">
            <a:off x="5205615" y="3653887"/>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4" name="Google Shape;1034;g1387c9ba7a7_0_70"/>
          <p:cNvCxnSpPr/>
          <p:nvPr/>
        </p:nvCxnSpPr>
        <p:spPr>
          <a:xfrm flipH="1">
            <a:off x="4294227"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5" name="Google Shape;1035;g1387c9ba7a7_0_70"/>
          <p:cNvCxnSpPr/>
          <p:nvPr/>
        </p:nvCxnSpPr>
        <p:spPr>
          <a:xfrm flipH="1">
            <a:off x="3382639" y="3652861"/>
            <a:ext cx="6000" cy="1647900"/>
          </a:xfrm>
          <a:prstGeom prst="straightConnector1">
            <a:avLst/>
          </a:prstGeom>
          <a:noFill/>
          <a:ln cap="flat" cmpd="sng" w="19050">
            <a:solidFill>
              <a:srgbClr val="B49823"/>
            </a:solidFill>
            <a:prstDash val="solid"/>
            <a:round/>
            <a:headEnd len="sm" w="sm" type="none"/>
            <a:tailEnd len="sm" w="sm" type="none"/>
          </a:ln>
        </p:spPr>
      </p:cxnSp>
      <p:cxnSp>
        <p:nvCxnSpPr>
          <p:cNvPr id="1036" name="Google Shape;1036;g1387c9ba7a7_0_70"/>
          <p:cNvCxnSpPr/>
          <p:nvPr/>
        </p:nvCxnSpPr>
        <p:spPr>
          <a:xfrm>
            <a:off x="646074" y="3644825"/>
            <a:ext cx="15000" cy="1632000"/>
          </a:xfrm>
          <a:prstGeom prst="straightConnector1">
            <a:avLst/>
          </a:prstGeom>
          <a:noFill/>
          <a:ln cap="flat" cmpd="sng" w="19050">
            <a:solidFill>
              <a:srgbClr val="B49823"/>
            </a:solidFill>
            <a:prstDash val="solid"/>
            <a:round/>
            <a:headEnd len="sm" w="sm" type="none"/>
            <a:tailEnd len="sm" w="sm" type="none"/>
          </a:ln>
        </p:spPr>
      </p:cxnSp>
      <p:cxnSp>
        <p:nvCxnSpPr>
          <p:cNvPr id="1037" name="Google Shape;1037;g1387c9ba7a7_0_70"/>
          <p:cNvCxnSpPr/>
          <p:nvPr/>
        </p:nvCxnSpPr>
        <p:spPr>
          <a:xfrm>
            <a:off x="638026" y="3652850"/>
            <a:ext cx="10854000" cy="32100"/>
          </a:xfrm>
          <a:prstGeom prst="straightConnector1">
            <a:avLst/>
          </a:prstGeom>
          <a:noFill/>
          <a:ln cap="flat" cmpd="sng" w="19050">
            <a:solidFill>
              <a:srgbClr val="B49823"/>
            </a:solidFill>
            <a:prstDash val="solid"/>
            <a:round/>
            <a:headEnd len="sm" w="sm" type="none"/>
            <a:tailEnd len="sm" w="sm" type="none"/>
          </a:ln>
        </p:spPr>
      </p:cxnSp>
      <p:cxnSp>
        <p:nvCxnSpPr>
          <p:cNvPr id="1038" name="Google Shape;1038;g1387c9ba7a7_0_70"/>
          <p:cNvCxnSpPr>
            <a:stCxn id="1039" idx="2"/>
            <a:endCxn id="1040" idx="0"/>
          </p:cNvCxnSpPr>
          <p:nvPr/>
        </p:nvCxnSpPr>
        <p:spPr>
          <a:xfrm flipH="1">
            <a:off x="6117006" y="3200833"/>
            <a:ext cx="2700" cy="2008500"/>
          </a:xfrm>
          <a:prstGeom prst="straightConnector1">
            <a:avLst/>
          </a:prstGeom>
          <a:noFill/>
          <a:ln cap="flat" cmpd="sng" w="19050">
            <a:solidFill>
              <a:srgbClr val="B49823"/>
            </a:solidFill>
            <a:prstDash val="solid"/>
            <a:round/>
            <a:headEnd len="sm" w="sm" type="none"/>
            <a:tailEnd len="sm" w="sm" type="none"/>
          </a:ln>
        </p:spPr>
      </p:cxnSp>
      <p:cxnSp>
        <p:nvCxnSpPr>
          <p:cNvPr id="1041" name="Google Shape;1041;g1387c9ba7a7_0_70"/>
          <p:cNvCxnSpPr/>
          <p:nvPr/>
        </p:nvCxnSpPr>
        <p:spPr>
          <a:xfrm>
            <a:off x="8503339" y="2599051"/>
            <a:ext cx="394500" cy="9600"/>
          </a:xfrm>
          <a:prstGeom prst="straightConnector1">
            <a:avLst/>
          </a:prstGeom>
          <a:noFill/>
          <a:ln cap="flat" cmpd="sng" w="12700">
            <a:solidFill>
              <a:srgbClr val="B49823"/>
            </a:solidFill>
            <a:prstDash val="solid"/>
            <a:round/>
            <a:headEnd len="sm" w="sm" type="none"/>
            <a:tailEnd len="sm" w="sm" type="none"/>
          </a:ln>
        </p:spPr>
      </p:cxnSp>
      <p:sp>
        <p:nvSpPr>
          <p:cNvPr id="1042" name="Google Shape;1042;g1387c9ba7a7_0_70"/>
          <p:cNvSpPr/>
          <p:nvPr/>
        </p:nvSpPr>
        <p:spPr>
          <a:xfrm>
            <a:off x="3402535" y="2559481"/>
            <a:ext cx="242730" cy="0"/>
          </a:xfrm>
          <a:custGeom>
            <a:rect b="b" l="l" r="r" t="t"/>
            <a:pathLst>
              <a:path extrusionOk="0" h="21600" w="21600">
                <a:moveTo>
                  <a:pt x="0" y="0"/>
                </a:moveTo>
                <a:lnTo>
                  <a:pt x="21600" y="0"/>
                </a:lnTo>
              </a:path>
            </a:pathLst>
          </a:custGeom>
          <a:noFill/>
          <a:ln cap="flat" cmpd="sng" w="12700">
            <a:solidFill>
              <a:srgbClr val="B498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043" name="Google Shape;1043;g1387c9ba7a7_0_70"/>
          <p:cNvGrpSpPr/>
          <p:nvPr/>
        </p:nvGrpSpPr>
        <p:grpSpPr>
          <a:xfrm>
            <a:off x="3581706" y="1992133"/>
            <a:ext cx="5076000" cy="1208700"/>
            <a:chOff x="-1" y="-1"/>
            <a:chExt cx="5076000" cy="1208700"/>
          </a:xfrm>
        </p:grpSpPr>
        <p:sp>
          <p:nvSpPr>
            <p:cNvPr id="1039" name="Google Shape;1039;g1387c9ba7a7_0_70"/>
            <p:cNvSpPr/>
            <p:nvPr/>
          </p:nvSpPr>
          <p:spPr>
            <a:xfrm>
              <a:off x="-1" y="-1"/>
              <a:ext cx="5076000" cy="1208700"/>
            </a:xfrm>
            <a:prstGeom prst="rect">
              <a:avLst/>
            </a:prstGeom>
            <a:solidFill>
              <a:schemeClr val="lt1"/>
            </a:solid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500"/>
                <a:buFont typeface="Roboto"/>
                <a:buNone/>
              </a:pPr>
              <a:r>
                <a:t/>
              </a:r>
              <a:endParaRPr b="0" i="0" sz="1500" u="none" cap="none" strike="noStrike">
                <a:solidFill>
                  <a:srgbClr val="3F3F3F"/>
                </a:solidFill>
                <a:latin typeface="Roboto"/>
                <a:ea typeface="Roboto"/>
                <a:cs typeface="Roboto"/>
                <a:sym typeface="Roboto"/>
              </a:endParaRPr>
            </a:p>
          </p:txBody>
        </p:sp>
        <p:sp>
          <p:nvSpPr>
            <p:cNvPr id="1044" name="Google Shape;1044;g1387c9ba7a7_0_70"/>
            <p:cNvSpPr txBox="1"/>
            <p:nvPr/>
          </p:nvSpPr>
          <p:spPr>
            <a:xfrm>
              <a:off x="58399" y="81067"/>
              <a:ext cx="4959300" cy="9543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3F3F3F"/>
                </a:buClr>
                <a:buSzPts val="2800"/>
                <a:buFont typeface="Roboto"/>
                <a:buNone/>
              </a:pPr>
              <a:r>
                <a:rPr b="1" i="0" lang="en-US" sz="2800" u="none" cap="none" strike="noStrike">
                  <a:solidFill>
                    <a:srgbClr val="B49823"/>
                  </a:solidFill>
                  <a:latin typeface="Roboto"/>
                  <a:ea typeface="Roboto"/>
                  <a:cs typeface="Roboto"/>
                  <a:sym typeface="Roboto"/>
                </a:rPr>
                <a:t>TAC</a:t>
              </a:r>
              <a:endParaRPr b="1" i="0" sz="1500" u="none" cap="none" strike="noStrike">
                <a:solidFill>
                  <a:srgbClr val="B49823"/>
                </a:solidFill>
                <a:latin typeface="Arial"/>
                <a:ea typeface="Arial"/>
                <a:cs typeface="Arial"/>
                <a:sym typeface="Arial"/>
              </a:endParaRPr>
            </a:p>
            <a:p>
              <a:pPr indent="50800" lvl="0" marL="0" marR="0" rtl="0" algn="ctr">
                <a:lnSpc>
                  <a:spcPct val="100000"/>
                </a:lnSpc>
                <a:spcBef>
                  <a:spcPts val="0"/>
                </a:spcBef>
                <a:spcAft>
                  <a:spcPts val="0"/>
                </a:spcAft>
                <a:buClr>
                  <a:srgbClr val="3F3F3F"/>
                </a:buClr>
                <a:buSzPts val="2800"/>
                <a:buFont typeface="Roboto"/>
                <a:buNone/>
              </a:pPr>
              <a:r>
                <a:rPr b="0" i="0" lang="en-US" sz="2800" u="none" cap="none" strike="noStrike">
                  <a:solidFill>
                    <a:srgbClr val="3F3F3F"/>
                  </a:solidFill>
                  <a:latin typeface="Roboto"/>
                  <a:ea typeface="Roboto"/>
                  <a:cs typeface="Roboto"/>
                  <a:sym typeface="Roboto"/>
                </a:rPr>
                <a:t>Technical Advisory Council</a:t>
              </a:r>
              <a:endParaRPr b="0" i="0" sz="1500" u="none" cap="none" strike="noStrike">
                <a:solidFill>
                  <a:srgbClr val="000000"/>
                </a:solidFill>
                <a:latin typeface="Arial"/>
                <a:ea typeface="Arial"/>
                <a:cs typeface="Arial"/>
                <a:sym typeface="Arial"/>
              </a:endParaRPr>
            </a:p>
          </p:txBody>
        </p:sp>
      </p:grpSp>
      <p:grpSp>
        <p:nvGrpSpPr>
          <p:cNvPr id="1045" name="Google Shape;1045;g1387c9ba7a7_0_70"/>
          <p:cNvGrpSpPr/>
          <p:nvPr/>
        </p:nvGrpSpPr>
        <p:grpSpPr>
          <a:xfrm>
            <a:off x="409302" y="2228235"/>
            <a:ext cx="2980500" cy="662400"/>
            <a:chOff x="-1" y="-1"/>
            <a:chExt cx="2980500" cy="662400"/>
          </a:xfrm>
        </p:grpSpPr>
        <p:sp>
          <p:nvSpPr>
            <p:cNvPr id="1046" name="Google Shape;1046;g1387c9ba7a7_0_70"/>
            <p:cNvSpPr/>
            <p:nvPr/>
          </p:nvSpPr>
          <p:spPr>
            <a:xfrm>
              <a:off x="-1" y="-1"/>
              <a:ext cx="2980500" cy="6624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1047" name="Google Shape;1047;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Governing Board</a:t>
              </a:r>
              <a:endParaRPr b="0" i="0" sz="1500" u="none" cap="none" strike="noStrike">
                <a:solidFill>
                  <a:srgbClr val="000000"/>
                </a:solidFill>
                <a:latin typeface="Arial"/>
                <a:ea typeface="Arial"/>
                <a:cs typeface="Arial"/>
                <a:sym typeface="Arial"/>
              </a:endParaRPr>
            </a:p>
          </p:txBody>
        </p:sp>
      </p:grpSp>
      <p:grpSp>
        <p:nvGrpSpPr>
          <p:cNvPr id="1048" name="Google Shape;1048;g1387c9ba7a7_0_70"/>
          <p:cNvGrpSpPr/>
          <p:nvPr/>
        </p:nvGrpSpPr>
        <p:grpSpPr>
          <a:xfrm>
            <a:off x="5703499" y="4123097"/>
            <a:ext cx="829917" cy="589284"/>
            <a:chOff x="10505351" y="3922519"/>
            <a:chExt cx="1515000" cy="1045200"/>
          </a:xfrm>
        </p:grpSpPr>
        <p:sp>
          <p:nvSpPr>
            <p:cNvPr id="1049" name="Google Shape;1049;g1387c9ba7a7_0_70"/>
            <p:cNvSpPr/>
            <p:nvPr/>
          </p:nvSpPr>
          <p:spPr>
            <a:xfrm>
              <a:off x="10505351" y="3922519"/>
              <a:ext cx="1515000" cy="1045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descr="&lt;MaterialX Logo&gt;" id="1050" name="Google Shape;1050;g1387c9ba7a7_0_70"/>
            <p:cNvPicPr preferRelativeResize="0"/>
            <p:nvPr/>
          </p:nvPicPr>
          <p:blipFill>
            <a:blip r:embed="rId3">
              <a:alphaModFix/>
            </a:blip>
            <a:stretch>
              <a:fillRect/>
            </a:stretch>
          </p:blipFill>
          <p:spPr>
            <a:xfrm>
              <a:off x="10745184" y="4070535"/>
              <a:ext cx="1035337" cy="775984"/>
            </a:xfrm>
            <a:prstGeom prst="rect">
              <a:avLst/>
            </a:prstGeom>
            <a:noFill/>
            <a:ln>
              <a:noFill/>
            </a:ln>
          </p:spPr>
        </p:pic>
      </p:grpSp>
      <p:sp>
        <p:nvSpPr>
          <p:cNvPr id="1051" name="Google Shape;1051;g1387c9ba7a7_0_70"/>
          <p:cNvSpPr/>
          <p:nvPr/>
        </p:nvSpPr>
        <p:spPr>
          <a:xfrm>
            <a:off x="11093307" y="4138750"/>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80000"/>
              </a:lnSpc>
              <a:spcBef>
                <a:spcPts val="0"/>
              </a:spcBef>
              <a:spcAft>
                <a:spcPts val="0"/>
              </a:spcAft>
              <a:buClr>
                <a:srgbClr val="000000"/>
              </a:buClr>
              <a:buSzPts val="1500"/>
              <a:buFont typeface="Roboto"/>
              <a:buNone/>
            </a:pPr>
            <a:r>
              <a:t/>
            </a:r>
            <a:endParaRPr sz="3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3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sp>
        <p:nvSpPr>
          <p:cNvPr id="1052" name="Google Shape;1052;g1387c9ba7a7_0_70"/>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Structure</a:t>
            </a:r>
            <a:endParaRPr/>
          </a:p>
        </p:txBody>
      </p:sp>
      <p:grpSp>
        <p:nvGrpSpPr>
          <p:cNvPr id="1053" name="Google Shape;1053;g1387c9ba7a7_0_70"/>
          <p:cNvGrpSpPr/>
          <p:nvPr/>
        </p:nvGrpSpPr>
        <p:grpSpPr>
          <a:xfrm>
            <a:off x="8888939" y="2228668"/>
            <a:ext cx="2980500" cy="661500"/>
            <a:chOff x="-1" y="-1"/>
            <a:chExt cx="2980500" cy="661500"/>
          </a:xfrm>
        </p:grpSpPr>
        <p:sp>
          <p:nvSpPr>
            <p:cNvPr id="1054" name="Google Shape;1054;g1387c9ba7a7_0_70"/>
            <p:cNvSpPr/>
            <p:nvPr/>
          </p:nvSpPr>
          <p:spPr>
            <a:xfrm>
              <a:off x="-1" y="-1"/>
              <a:ext cx="2980500" cy="661500"/>
            </a:xfrm>
            <a:prstGeom prst="rect">
              <a:avLst/>
            </a:prstGeom>
            <a:noFill/>
            <a:ln cap="flat" cmpd="sng" w="25400">
              <a:solidFill>
                <a:srgbClr val="B49823"/>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500"/>
                <a:buFont typeface="Roboto"/>
                <a:buNone/>
              </a:pPr>
              <a:r>
                <a:t/>
              </a:r>
              <a:endParaRPr b="0" i="0" sz="1500" u="none" cap="none" strike="noStrike">
                <a:solidFill>
                  <a:srgbClr val="7F7F7F"/>
                </a:solidFill>
                <a:latin typeface="Roboto"/>
                <a:ea typeface="Roboto"/>
                <a:cs typeface="Roboto"/>
                <a:sym typeface="Roboto"/>
              </a:endParaRPr>
            </a:p>
          </p:txBody>
        </p:sp>
        <p:sp>
          <p:nvSpPr>
            <p:cNvPr id="1055" name="Google Shape;1055;g1387c9ba7a7_0_70"/>
            <p:cNvSpPr txBox="1"/>
            <p:nvPr/>
          </p:nvSpPr>
          <p:spPr>
            <a:xfrm>
              <a:off x="58399" y="132343"/>
              <a:ext cx="2863800" cy="400200"/>
            </a:xfrm>
            <a:prstGeom prst="rect">
              <a:avLst/>
            </a:prstGeom>
            <a:noFill/>
            <a:ln cap="flat" cmpd="sng" w="9525">
              <a:solidFill>
                <a:schemeClr val="lt1"/>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7F7F7F"/>
                </a:buClr>
                <a:buSzPts val="2000"/>
                <a:buFont typeface="Roboto"/>
                <a:buNone/>
              </a:pPr>
              <a:r>
                <a:rPr b="0" i="0" lang="en-US" sz="2000" u="none" cap="none" strike="noStrike">
                  <a:solidFill>
                    <a:srgbClr val="7F7F7F"/>
                  </a:solidFill>
                  <a:latin typeface="Roboto"/>
                  <a:ea typeface="Roboto"/>
                  <a:cs typeface="Roboto"/>
                  <a:sym typeface="Roboto"/>
                </a:rPr>
                <a:t>Outreach Committee</a:t>
              </a:r>
              <a:endParaRPr b="0" i="0" sz="1500" u="none" cap="none" strike="noStrike">
                <a:solidFill>
                  <a:srgbClr val="000000"/>
                </a:solidFill>
                <a:latin typeface="Arial"/>
                <a:ea typeface="Arial"/>
                <a:cs typeface="Arial"/>
                <a:sym typeface="Arial"/>
              </a:endParaRPr>
            </a:p>
          </p:txBody>
        </p:sp>
      </p:grpSp>
      <p:sp>
        <p:nvSpPr>
          <p:cNvPr id="1040" name="Google Shape;1040;g1387c9ba7a7_0_70"/>
          <p:cNvSpPr txBox="1"/>
          <p:nvPr/>
        </p:nvSpPr>
        <p:spPr>
          <a:xfrm>
            <a:off x="134320" y="5209470"/>
            <a:ext cx="11965200" cy="461700"/>
          </a:xfrm>
          <a:prstGeom prst="rect">
            <a:avLst/>
          </a:prstGeom>
          <a:solidFill>
            <a:srgbClr val="B49823"/>
          </a:solidFill>
          <a:ln cap="flat" cmpd="sng" w="9525">
            <a:solidFill>
              <a:srgbClr val="B49823"/>
            </a:solidFill>
            <a:prstDash val="solid"/>
            <a:round/>
            <a:headEnd len="sm" w="sm" type="none"/>
            <a:tailEnd len="sm" w="sm" type="none"/>
          </a:ln>
        </p:spPr>
        <p:txBody>
          <a:bodyPr anchorCtr="0" anchor="t" bIns="45675" lIns="45675" spcFirstLastPara="1" rIns="45675" wrap="square" tIns="45675">
            <a:spAutoFit/>
          </a:bodyPr>
          <a:lstStyle/>
          <a:p>
            <a:pPr indent="50800" lvl="0" marL="0" marR="0" rtl="0" algn="ctr">
              <a:lnSpc>
                <a:spcPct val="100000"/>
              </a:lnSpc>
              <a:spcBef>
                <a:spcPts val="0"/>
              </a:spcBef>
              <a:spcAft>
                <a:spcPts val="0"/>
              </a:spcAft>
              <a:buClr>
                <a:srgbClr val="FFFFFF"/>
              </a:buClr>
              <a:buSzPts val="2400"/>
              <a:buFont typeface="Roboto"/>
              <a:buNone/>
            </a:pPr>
            <a:r>
              <a:rPr b="0" i="0" lang="en-US" sz="2400" u="none" cap="none" strike="noStrike">
                <a:solidFill>
                  <a:srgbClr val="FFFFFF"/>
                </a:solidFill>
                <a:latin typeface="Roboto"/>
                <a:ea typeface="Roboto"/>
                <a:cs typeface="Roboto"/>
                <a:sym typeface="Roboto"/>
              </a:rPr>
              <a:t>Continuous Integration platform</a:t>
            </a:r>
            <a:endParaRPr b="0" i="0" sz="1500" u="none" cap="none" strike="noStrike">
              <a:solidFill>
                <a:srgbClr val="000000"/>
              </a:solidFill>
              <a:latin typeface="Arial"/>
              <a:ea typeface="Arial"/>
              <a:cs typeface="Arial"/>
              <a:sym typeface="Arial"/>
            </a:endParaRPr>
          </a:p>
        </p:txBody>
      </p:sp>
      <p:cxnSp>
        <p:nvCxnSpPr>
          <p:cNvPr id="1056" name="Google Shape;1056;g1387c9ba7a7_0_70"/>
          <p:cNvCxnSpPr/>
          <p:nvPr/>
        </p:nvCxnSpPr>
        <p:spPr>
          <a:xfrm flipH="1">
            <a:off x="2468589" y="3652861"/>
            <a:ext cx="6000" cy="1647900"/>
          </a:xfrm>
          <a:prstGeom prst="straightConnector1">
            <a:avLst/>
          </a:prstGeom>
          <a:noFill/>
          <a:ln cap="flat" cmpd="sng" w="19050">
            <a:solidFill>
              <a:srgbClr val="B49823"/>
            </a:solidFill>
            <a:prstDash val="solid"/>
            <a:round/>
            <a:headEnd len="sm" w="sm" type="none"/>
            <a:tailEnd len="sm" w="sm" type="none"/>
          </a:ln>
        </p:spPr>
      </p:cxnSp>
      <p:grpSp>
        <p:nvGrpSpPr>
          <p:cNvPr id="1057" name="Google Shape;1057;g1387c9ba7a7_0_70"/>
          <p:cNvGrpSpPr/>
          <p:nvPr/>
        </p:nvGrpSpPr>
        <p:grpSpPr>
          <a:xfrm>
            <a:off x="7492623" y="4138727"/>
            <a:ext cx="770100" cy="589200"/>
            <a:chOff x="11032282" y="4199339"/>
            <a:chExt cx="770100" cy="589200"/>
          </a:xfrm>
        </p:grpSpPr>
        <p:sp>
          <p:nvSpPr>
            <p:cNvPr id="1058" name="Google Shape;1058;g1387c9ba7a7_0_70"/>
            <p:cNvSpPr/>
            <p:nvPr/>
          </p:nvSpPr>
          <p:spPr>
            <a:xfrm>
              <a:off x="11032282" y="41993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rgbClr val="000000"/>
                </a:buClr>
                <a:buSzPts val="1500"/>
                <a:buFont typeface="Roboto"/>
                <a:buNone/>
              </a:pPr>
              <a:r>
                <a:t/>
              </a:r>
              <a:endParaRPr b="0" i="0" sz="1100" u="none" cap="none" strike="noStrike">
                <a:solidFill>
                  <a:srgbClr val="000000"/>
                </a:solidFill>
                <a:latin typeface="Roboto"/>
                <a:ea typeface="Roboto"/>
                <a:cs typeface="Roboto"/>
                <a:sym typeface="Roboto"/>
              </a:endParaRPr>
            </a:p>
          </p:txBody>
        </p:sp>
        <p:pic>
          <p:nvPicPr>
            <p:cNvPr id="1059" name="Google Shape;1059;g1387c9ba7a7_0_70"/>
            <p:cNvPicPr preferRelativeResize="0"/>
            <p:nvPr/>
          </p:nvPicPr>
          <p:blipFill>
            <a:blip r:embed="rId4">
              <a:alphaModFix/>
            </a:blip>
            <a:stretch>
              <a:fillRect/>
            </a:stretch>
          </p:blipFill>
          <p:spPr>
            <a:xfrm>
              <a:off x="11221313" y="4255213"/>
              <a:ext cx="461400" cy="461400"/>
            </a:xfrm>
            <a:prstGeom prst="rect">
              <a:avLst/>
            </a:prstGeom>
            <a:noFill/>
            <a:ln>
              <a:noFill/>
            </a:ln>
          </p:spPr>
        </p:pic>
      </p:grpSp>
      <p:cxnSp>
        <p:nvCxnSpPr>
          <p:cNvPr id="1060" name="Google Shape;1060;g1387c9ba7a7_0_70"/>
          <p:cNvCxnSpPr/>
          <p:nvPr/>
        </p:nvCxnSpPr>
        <p:spPr>
          <a:xfrm>
            <a:off x="1566426" y="3652851"/>
            <a:ext cx="2400" cy="1608000"/>
          </a:xfrm>
          <a:prstGeom prst="straightConnector1">
            <a:avLst/>
          </a:prstGeom>
          <a:noFill/>
          <a:ln cap="flat" cmpd="sng" w="19050">
            <a:solidFill>
              <a:srgbClr val="B49823"/>
            </a:solidFill>
            <a:prstDash val="solid"/>
            <a:round/>
            <a:headEnd len="sm" w="sm" type="none"/>
            <a:tailEnd len="sm" w="sm" type="none"/>
          </a:ln>
        </p:spPr>
      </p:cxnSp>
      <p:grpSp>
        <p:nvGrpSpPr>
          <p:cNvPr id="1061" name="Google Shape;1061;g1387c9ba7a7_0_70"/>
          <p:cNvGrpSpPr/>
          <p:nvPr/>
        </p:nvGrpSpPr>
        <p:grpSpPr>
          <a:xfrm>
            <a:off x="9256450" y="4144954"/>
            <a:ext cx="829800" cy="589500"/>
            <a:chOff x="10218882" y="4144867"/>
            <a:chExt cx="829800" cy="589500"/>
          </a:xfrm>
        </p:grpSpPr>
        <p:sp>
          <p:nvSpPr>
            <p:cNvPr id="1062" name="Google Shape;1062;g1387c9ba7a7_0_70"/>
            <p:cNvSpPr/>
            <p:nvPr/>
          </p:nvSpPr>
          <p:spPr>
            <a:xfrm>
              <a:off x="10218882" y="4144867"/>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chemeClr val="dk1"/>
                </a:buClr>
                <a:buSzPts val="1500"/>
                <a:buFont typeface="Arial"/>
                <a:buNone/>
              </a:pPr>
              <a:r>
                <a:t/>
              </a:r>
              <a:endParaRPr b="0" i="0" sz="1100" u="none" cap="none" strike="noStrike">
                <a:solidFill>
                  <a:srgbClr val="000000"/>
                </a:solidFill>
                <a:latin typeface="Roboto"/>
                <a:ea typeface="Roboto"/>
                <a:cs typeface="Roboto"/>
                <a:sym typeface="Roboto"/>
              </a:endParaRPr>
            </a:p>
          </p:txBody>
        </p:sp>
        <p:pic>
          <p:nvPicPr>
            <p:cNvPr id="1063" name="Google Shape;1063;g1387c9ba7a7_0_70"/>
            <p:cNvPicPr preferRelativeResize="0"/>
            <p:nvPr/>
          </p:nvPicPr>
          <p:blipFill rotWithShape="1">
            <a:blip r:embed="rId5">
              <a:alphaModFix/>
            </a:blip>
            <a:srcRect b="12587" l="0" r="0" t="0"/>
            <a:stretch/>
          </p:blipFill>
          <p:spPr>
            <a:xfrm>
              <a:off x="10402843" y="4229609"/>
              <a:ext cx="458900" cy="392325"/>
            </a:xfrm>
            <a:prstGeom prst="rect">
              <a:avLst/>
            </a:prstGeom>
            <a:noFill/>
            <a:ln>
              <a:noFill/>
            </a:ln>
          </p:spPr>
        </p:pic>
      </p:grpSp>
      <p:grpSp>
        <p:nvGrpSpPr>
          <p:cNvPr id="1064" name="Google Shape;1064;g1387c9ba7a7_0_70"/>
          <p:cNvGrpSpPr/>
          <p:nvPr/>
        </p:nvGrpSpPr>
        <p:grpSpPr>
          <a:xfrm>
            <a:off x="10161981" y="4145109"/>
            <a:ext cx="829800" cy="589200"/>
            <a:chOff x="220316" y="4242138"/>
            <a:chExt cx="829800" cy="589200"/>
          </a:xfrm>
        </p:grpSpPr>
        <p:sp>
          <p:nvSpPr>
            <p:cNvPr id="1065" name="Google Shape;1065;g1387c9ba7a7_0_70"/>
            <p:cNvSpPr/>
            <p:nvPr/>
          </p:nvSpPr>
          <p:spPr>
            <a:xfrm>
              <a:off x="220316" y="4242138"/>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1066" name="Google Shape;1066;g1387c9ba7a7_0_70"/>
            <p:cNvPicPr preferRelativeResize="0"/>
            <p:nvPr/>
          </p:nvPicPr>
          <p:blipFill>
            <a:blip r:embed="rId6">
              <a:alphaModFix/>
            </a:blip>
            <a:stretch>
              <a:fillRect/>
            </a:stretch>
          </p:blipFill>
          <p:spPr>
            <a:xfrm>
              <a:off x="286989" y="4467820"/>
              <a:ext cx="696550" cy="135732"/>
            </a:xfrm>
            <a:prstGeom prst="rect">
              <a:avLst/>
            </a:prstGeom>
            <a:noFill/>
            <a:ln>
              <a:noFill/>
            </a:ln>
          </p:spPr>
        </p:pic>
      </p:grpSp>
      <p:grpSp>
        <p:nvGrpSpPr>
          <p:cNvPr id="1067" name="Google Shape;1067;g1387c9ba7a7_0_70"/>
          <p:cNvGrpSpPr/>
          <p:nvPr/>
        </p:nvGrpSpPr>
        <p:grpSpPr>
          <a:xfrm>
            <a:off x="8346329" y="4146771"/>
            <a:ext cx="829800" cy="589200"/>
            <a:chOff x="11129824" y="4144922"/>
            <a:chExt cx="829800" cy="589200"/>
          </a:xfrm>
        </p:grpSpPr>
        <p:sp>
          <p:nvSpPr>
            <p:cNvPr id="1068" name="Google Shape;1068;g1387c9ba7a7_0_70"/>
            <p:cNvSpPr/>
            <p:nvPr/>
          </p:nvSpPr>
          <p:spPr>
            <a:xfrm>
              <a:off x="11129824" y="4144922"/>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1069" name="Google Shape;1069;g1387c9ba7a7_0_70"/>
            <p:cNvPicPr preferRelativeResize="0"/>
            <p:nvPr/>
          </p:nvPicPr>
          <p:blipFill>
            <a:blip r:embed="rId7">
              <a:alphaModFix/>
            </a:blip>
            <a:stretch>
              <a:fillRect/>
            </a:stretch>
          </p:blipFill>
          <p:spPr>
            <a:xfrm>
              <a:off x="11257511" y="4214050"/>
              <a:ext cx="575500" cy="438584"/>
            </a:xfrm>
            <a:prstGeom prst="rect">
              <a:avLst/>
            </a:prstGeom>
            <a:noFill/>
            <a:ln>
              <a:noFill/>
            </a:ln>
          </p:spPr>
        </p:pic>
      </p:grpSp>
      <p:grpSp>
        <p:nvGrpSpPr>
          <p:cNvPr id="1070" name="Google Shape;1070;g1387c9ba7a7_0_70"/>
          <p:cNvGrpSpPr/>
          <p:nvPr/>
        </p:nvGrpSpPr>
        <p:grpSpPr>
          <a:xfrm>
            <a:off x="2059808" y="4123084"/>
            <a:ext cx="829800" cy="589200"/>
            <a:chOff x="2059808" y="4123084"/>
            <a:chExt cx="829800" cy="589200"/>
          </a:xfrm>
        </p:grpSpPr>
        <p:sp>
          <p:nvSpPr>
            <p:cNvPr id="1071" name="Google Shape;1071;g1387c9ba7a7_0_70"/>
            <p:cNvSpPr/>
            <p:nvPr/>
          </p:nvSpPr>
          <p:spPr>
            <a:xfrm>
              <a:off x="2059808"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1072" name="Google Shape;1072;g1387c9ba7a7_0_70"/>
            <p:cNvPicPr preferRelativeResize="0"/>
            <p:nvPr/>
          </p:nvPicPr>
          <p:blipFill>
            <a:blip r:embed="rId8">
              <a:alphaModFix/>
            </a:blip>
            <a:stretch>
              <a:fillRect/>
            </a:stretch>
          </p:blipFill>
          <p:spPr>
            <a:xfrm>
              <a:off x="2269469" y="4184374"/>
              <a:ext cx="394500" cy="449697"/>
            </a:xfrm>
            <a:prstGeom prst="rect">
              <a:avLst/>
            </a:prstGeom>
            <a:noFill/>
            <a:ln>
              <a:noFill/>
            </a:ln>
          </p:spPr>
        </p:pic>
      </p:grpSp>
      <p:grpSp>
        <p:nvGrpSpPr>
          <p:cNvPr id="1073" name="Google Shape;1073;g1387c9ba7a7_0_70"/>
          <p:cNvGrpSpPr/>
          <p:nvPr/>
        </p:nvGrpSpPr>
        <p:grpSpPr>
          <a:xfrm>
            <a:off x="1148865" y="4123029"/>
            <a:ext cx="829800" cy="589500"/>
            <a:chOff x="1148865" y="4123029"/>
            <a:chExt cx="829800" cy="589500"/>
          </a:xfrm>
        </p:grpSpPr>
        <p:sp>
          <p:nvSpPr>
            <p:cNvPr id="1074" name="Google Shape;1074;g1387c9ba7a7_0_70"/>
            <p:cNvSpPr/>
            <p:nvPr/>
          </p:nvSpPr>
          <p:spPr>
            <a:xfrm>
              <a:off x="1148865" y="4123029"/>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1075" name="Google Shape;1075;g1387c9ba7a7_0_70"/>
            <p:cNvPicPr preferRelativeResize="0"/>
            <p:nvPr/>
          </p:nvPicPr>
          <p:blipFill>
            <a:blip r:embed="rId9">
              <a:alphaModFix/>
            </a:blip>
            <a:stretch>
              <a:fillRect/>
            </a:stretch>
          </p:blipFill>
          <p:spPr>
            <a:xfrm>
              <a:off x="1287056" y="4197068"/>
              <a:ext cx="575501" cy="439658"/>
            </a:xfrm>
            <a:prstGeom prst="rect">
              <a:avLst/>
            </a:prstGeom>
            <a:noFill/>
            <a:ln>
              <a:noFill/>
            </a:ln>
          </p:spPr>
        </p:pic>
      </p:grpSp>
      <p:grpSp>
        <p:nvGrpSpPr>
          <p:cNvPr id="1076" name="Google Shape;1076;g1387c9ba7a7_0_70"/>
          <p:cNvGrpSpPr/>
          <p:nvPr/>
        </p:nvGrpSpPr>
        <p:grpSpPr>
          <a:xfrm>
            <a:off x="237923" y="4123084"/>
            <a:ext cx="829800" cy="589200"/>
            <a:chOff x="237923" y="4123084"/>
            <a:chExt cx="829800" cy="589200"/>
          </a:xfrm>
        </p:grpSpPr>
        <p:sp>
          <p:nvSpPr>
            <p:cNvPr id="1077" name="Google Shape;1077;g1387c9ba7a7_0_70"/>
            <p:cNvSpPr/>
            <p:nvPr/>
          </p:nvSpPr>
          <p:spPr>
            <a:xfrm>
              <a:off x="237923" y="4123084"/>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1078" name="Google Shape;1078;g1387c9ba7a7_0_70"/>
            <p:cNvPicPr preferRelativeResize="0"/>
            <p:nvPr/>
          </p:nvPicPr>
          <p:blipFill>
            <a:blip r:embed="rId10">
              <a:alphaModFix/>
            </a:blip>
            <a:stretch>
              <a:fillRect/>
            </a:stretch>
          </p:blipFill>
          <p:spPr>
            <a:xfrm>
              <a:off x="365118" y="4234533"/>
              <a:ext cx="575500" cy="370472"/>
            </a:xfrm>
            <a:prstGeom prst="rect">
              <a:avLst/>
            </a:prstGeom>
            <a:noFill/>
            <a:ln>
              <a:noFill/>
            </a:ln>
          </p:spPr>
        </p:pic>
      </p:grpSp>
      <p:grpSp>
        <p:nvGrpSpPr>
          <p:cNvPr id="1079" name="Google Shape;1079;g1387c9ba7a7_0_70"/>
          <p:cNvGrpSpPr/>
          <p:nvPr/>
        </p:nvGrpSpPr>
        <p:grpSpPr>
          <a:xfrm>
            <a:off x="2970750" y="4123012"/>
            <a:ext cx="829800" cy="589500"/>
            <a:chOff x="2970750" y="4123012"/>
            <a:chExt cx="829800" cy="589500"/>
          </a:xfrm>
        </p:grpSpPr>
        <p:sp>
          <p:nvSpPr>
            <p:cNvPr id="1080" name="Google Shape;1080;g1387c9ba7a7_0_70"/>
            <p:cNvSpPr/>
            <p:nvPr/>
          </p:nvSpPr>
          <p:spPr>
            <a:xfrm>
              <a:off x="2970750" y="412301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0000"/>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pic>
          <p:nvPicPr>
            <p:cNvPr id="1081" name="Google Shape;1081;g1387c9ba7a7_0_70"/>
            <p:cNvPicPr preferRelativeResize="0"/>
            <p:nvPr/>
          </p:nvPicPr>
          <p:blipFill>
            <a:blip r:embed="rId11">
              <a:alphaModFix/>
            </a:blip>
            <a:stretch>
              <a:fillRect/>
            </a:stretch>
          </p:blipFill>
          <p:spPr>
            <a:xfrm>
              <a:off x="3024743" y="4232589"/>
              <a:ext cx="740204" cy="370476"/>
            </a:xfrm>
            <a:prstGeom prst="rect">
              <a:avLst/>
            </a:prstGeom>
            <a:noFill/>
            <a:ln>
              <a:noFill/>
            </a:ln>
          </p:spPr>
        </p:pic>
      </p:grpSp>
      <p:grpSp>
        <p:nvGrpSpPr>
          <p:cNvPr id="1082" name="Google Shape;1082;g1387c9ba7a7_0_70"/>
          <p:cNvGrpSpPr/>
          <p:nvPr/>
        </p:nvGrpSpPr>
        <p:grpSpPr>
          <a:xfrm>
            <a:off x="3881693" y="4123022"/>
            <a:ext cx="1740743" cy="589500"/>
            <a:chOff x="3881693" y="4123022"/>
            <a:chExt cx="1740743" cy="589500"/>
          </a:xfrm>
        </p:grpSpPr>
        <p:sp>
          <p:nvSpPr>
            <p:cNvPr id="1083" name="Google Shape;1083;g1387c9ba7a7_0_70"/>
            <p:cNvSpPr/>
            <p:nvPr/>
          </p:nvSpPr>
          <p:spPr>
            <a:xfrm>
              <a:off x="4792635" y="4123139"/>
              <a:ext cx="8298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l">
                <a:lnSpc>
                  <a:spcPct val="104761"/>
                </a:lnSpc>
                <a:spcBef>
                  <a:spcPts val="0"/>
                </a:spcBef>
                <a:spcAft>
                  <a:spcPts val="0"/>
                </a:spcAft>
                <a:buClr>
                  <a:schemeClr val="dk1"/>
                </a:buClr>
                <a:buSzPts val="1500"/>
                <a:buFont typeface="Arial"/>
                <a:buNone/>
              </a:pPr>
              <a:r>
                <a:t/>
              </a:r>
              <a:endParaRPr b="0" i="0" sz="600" u="none" cap="none" strike="noStrike">
                <a:solidFill>
                  <a:srgbClr val="000000"/>
                </a:solidFill>
                <a:latin typeface="Roboto"/>
                <a:ea typeface="Roboto"/>
                <a:cs typeface="Roboto"/>
                <a:sym typeface="Roboto"/>
              </a:endParaRPr>
            </a:p>
          </p:txBody>
        </p:sp>
        <p:grpSp>
          <p:nvGrpSpPr>
            <p:cNvPr id="1084" name="Google Shape;1084;g1387c9ba7a7_0_70"/>
            <p:cNvGrpSpPr/>
            <p:nvPr/>
          </p:nvGrpSpPr>
          <p:grpSpPr>
            <a:xfrm>
              <a:off x="3881693" y="4123022"/>
              <a:ext cx="829800" cy="589500"/>
              <a:chOff x="3881693" y="4123022"/>
              <a:chExt cx="829800" cy="589500"/>
            </a:xfrm>
          </p:grpSpPr>
          <p:sp>
            <p:nvSpPr>
              <p:cNvPr id="1085" name="Google Shape;1085;g1387c9ba7a7_0_70"/>
              <p:cNvSpPr/>
              <p:nvPr/>
            </p:nvSpPr>
            <p:spPr>
              <a:xfrm>
                <a:off x="3881693" y="4123022"/>
                <a:ext cx="829800" cy="5895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t" bIns="0" lIns="0" spcFirstLastPara="1" rIns="0" wrap="square" tIns="48775">
                <a:noAutofit/>
              </a:bodyPr>
              <a:lstStyle/>
              <a:p>
                <a:pPr indent="0" lvl="0" marL="0" marR="0" rtl="0" algn="ctr">
                  <a:lnSpc>
                    <a:spcPct val="100000"/>
                  </a:lnSpc>
                  <a:spcBef>
                    <a:spcPts val="0"/>
                  </a:spcBef>
                  <a:spcAft>
                    <a:spcPts val="0"/>
                  </a:spcAft>
                  <a:buClr>
                    <a:srgbClr val="000000"/>
                  </a:buClr>
                  <a:buSzPts val="1500"/>
                  <a:buFont typeface="Roboto"/>
                  <a:buNone/>
                </a:pPr>
                <a:r>
                  <a:t/>
                </a:r>
                <a:endParaRPr b="0" i="0" sz="600" u="none" cap="none" strike="noStrike">
                  <a:solidFill>
                    <a:srgbClr val="000000"/>
                  </a:solidFill>
                  <a:latin typeface="Roboto"/>
                  <a:ea typeface="Roboto"/>
                  <a:cs typeface="Roboto"/>
                  <a:sym typeface="Roboto"/>
                </a:endParaRPr>
              </a:p>
            </p:txBody>
          </p:sp>
          <p:pic>
            <p:nvPicPr>
              <p:cNvPr id="1086" name="Google Shape;1086;g1387c9ba7a7_0_70"/>
              <p:cNvPicPr preferRelativeResize="0"/>
              <p:nvPr/>
            </p:nvPicPr>
            <p:blipFill>
              <a:blip r:embed="rId12">
                <a:alphaModFix/>
              </a:blip>
              <a:stretch>
                <a:fillRect/>
              </a:stretch>
            </p:blipFill>
            <p:spPr>
              <a:xfrm>
                <a:off x="3999092" y="4206541"/>
                <a:ext cx="575475" cy="437499"/>
              </a:xfrm>
              <a:prstGeom prst="rect">
                <a:avLst/>
              </a:prstGeom>
              <a:noFill/>
              <a:ln>
                <a:noFill/>
              </a:ln>
            </p:spPr>
          </p:pic>
        </p:grpSp>
        <p:pic>
          <p:nvPicPr>
            <p:cNvPr id="1087" name="Google Shape;1087;g1387c9ba7a7_0_70"/>
            <p:cNvPicPr preferRelativeResize="0"/>
            <p:nvPr/>
          </p:nvPicPr>
          <p:blipFill>
            <a:blip r:embed="rId13">
              <a:alphaModFix/>
            </a:blip>
            <a:stretch>
              <a:fillRect/>
            </a:stretch>
          </p:blipFill>
          <p:spPr>
            <a:xfrm>
              <a:off x="4846595" y="4181602"/>
              <a:ext cx="740226" cy="484241"/>
            </a:xfrm>
            <a:prstGeom prst="rect">
              <a:avLst/>
            </a:prstGeom>
            <a:noFill/>
            <a:ln>
              <a:noFill/>
            </a:ln>
          </p:spPr>
        </p:pic>
      </p:grpSp>
      <p:grpSp>
        <p:nvGrpSpPr>
          <p:cNvPr id="1088" name="Google Shape;1088;g1387c9ba7a7_0_70"/>
          <p:cNvGrpSpPr/>
          <p:nvPr/>
        </p:nvGrpSpPr>
        <p:grpSpPr>
          <a:xfrm>
            <a:off x="6614480" y="4123139"/>
            <a:ext cx="770100" cy="589200"/>
            <a:chOff x="6614480" y="4123139"/>
            <a:chExt cx="770100" cy="589200"/>
          </a:xfrm>
        </p:grpSpPr>
        <p:sp>
          <p:nvSpPr>
            <p:cNvPr id="1089" name="Google Shape;1089;g1387c9ba7a7_0_70"/>
            <p:cNvSpPr/>
            <p:nvPr/>
          </p:nvSpPr>
          <p:spPr>
            <a:xfrm>
              <a:off x="6614480" y="4123139"/>
              <a:ext cx="770100" cy="589200"/>
            </a:xfrm>
            <a:prstGeom prst="rect">
              <a:avLst/>
            </a:prstGeom>
            <a:solidFill>
              <a:srgbClr val="FFFFFF"/>
            </a:solidFill>
            <a:ln cap="flat" cmpd="sng" w="25400">
              <a:solidFill>
                <a:srgbClr val="B4982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sz="600">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rPr b="0" i="0" lang="en-US" sz="700" u="none" cap="none" strike="noStrike">
                  <a:solidFill>
                    <a:srgbClr val="000000"/>
                  </a:solidFill>
                  <a:latin typeface="Roboto"/>
                  <a:ea typeface="Roboto"/>
                  <a:cs typeface="Roboto"/>
                  <a:sym typeface="Roboto"/>
                </a:rPr>
                <a:t>rawto</a:t>
              </a:r>
              <a:r>
                <a:rPr lang="en-US" sz="700">
                  <a:latin typeface="Roboto"/>
                  <a:ea typeface="Roboto"/>
                  <a:cs typeface="Roboto"/>
                  <a:sym typeface="Roboto"/>
                </a:rPr>
                <a:t>aces</a:t>
              </a:r>
              <a:endParaRPr b="0" i="0" sz="7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a:p>
              <a:pPr indent="0" lvl="0" marL="0" marR="0" rtl="0" algn="ctr">
                <a:lnSpc>
                  <a:spcPct val="104761"/>
                </a:lnSpc>
                <a:spcBef>
                  <a:spcPts val="0"/>
                </a:spcBef>
                <a:spcAft>
                  <a:spcPts val="0"/>
                </a:spcAft>
                <a:buClr>
                  <a:srgbClr val="000000"/>
                </a:buClr>
                <a:buSzPts val="1500"/>
                <a:buFont typeface="Roboto"/>
                <a:buNone/>
              </a:pPr>
              <a:r>
                <a:t/>
              </a:r>
              <a:endParaRPr b="0" i="0" sz="1200" u="none" cap="none" strike="noStrike">
                <a:solidFill>
                  <a:srgbClr val="000000"/>
                </a:solidFill>
                <a:latin typeface="Roboto"/>
                <a:ea typeface="Roboto"/>
                <a:cs typeface="Roboto"/>
                <a:sym typeface="Roboto"/>
              </a:endParaRPr>
            </a:p>
          </p:txBody>
        </p:sp>
        <p:pic>
          <p:nvPicPr>
            <p:cNvPr id="1090" name="Google Shape;1090;g1387c9ba7a7_0_70"/>
            <p:cNvPicPr preferRelativeResize="0"/>
            <p:nvPr/>
          </p:nvPicPr>
          <p:blipFill>
            <a:blip r:embed="rId14">
              <a:alphaModFix/>
            </a:blip>
            <a:stretch>
              <a:fillRect/>
            </a:stretch>
          </p:blipFill>
          <p:spPr>
            <a:xfrm>
              <a:off x="6768944" y="4197075"/>
              <a:ext cx="488138" cy="330322"/>
            </a:xfrm>
            <a:prstGeom prst="rect">
              <a:avLst/>
            </a:prstGeom>
            <a:noFill/>
            <a:ln>
              <a:noFill/>
            </a:ln>
          </p:spPr>
        </p:pic>
      </p:grpSp>
      <p:pic>
        <p:nvPicPr>
          <p:cNvPr id="1091" name="Google Shape;1091;g1387c9ba7a7_0_70"/>
          <p:cNvPicPr preferRelativeResize="0"/>
          <p:nvPr/>
        </p:nvPicPr>
        <p:blipFill>
          <a:blip r:embed="rId15">
            <a:alphaModFix/>
          </a:blip>
          <a:stretch>
            <a:fillRect/>
          </a:stretch>
        </p:blipFill>
        <p:spPr>
          <a:xfrm>
            <a:off x="11169200" y="4186825"/>
            <a:ext cx="650837" cy="52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g117e4d82ba8_0_31"/>
          <p:cNvPicPr preferRelativeResize="0"/>
          <p:nvPr>
            <p:ph idx="2" type="pic"/>
          </p:nvPr>
        </p:nvPicPr>
        <p:blipFill>
          <a:blip r:embed="rId3">
            <a:alphaModFix/>
          </a:blip>
          <a:stretch>
            <a:fillRect/>
          </a:stretch>
        </p:blipFill>
        <p:spPr>
          <a:xfrm>
            <a:off x="1521675" y="4014303"/>
            <a:ext cx="2112300" cy="1359793"/>
          </a:xfrm>
          <a:prstGeom prst="rect">
            <a:avLst/>
          </a:prstGeom>
          <a:noFill/>
        </p:spPr>
      </p:pic>
      <p:grpSp>
        <p:nvGrpSpPr>
          <p:cNvPr id="1097" name="Google Shape;1097;g117e4d82ba8_0_31"/>
          <p:cNvGrpSpPr/>
          <p:nvPr/>
        </p:nvGrpSpPr>
        <p:grpSpPr>
          <a:xfrm>
            <a:off x="5484458" y="241709"/>
            <a:ext cx="7864571" cy="3239864"/>
            <a:chOff x="3903911" y="3107268"/>
            <a:chExt cx="5241300" cy="2078568"/>
          </a:xfrm>
        </p:grpSpPr>
        <p:pic>
          <p:nvPicPr>
            <p:cNvPr descr="A person riding on the back of a fire&#10;&#10;Description automatically generated" id="1098" name="Google Shape;1098;g117e4d82ba8_0_31"/>
            <p:cNvPicPr preferRelativeResize="0"/>
            <p:nvPr/>
          </p:nvPicPr>
          <p:blipFill rotWithShape="1">
            <a:blip r:embed="rId4">
              <a:alphaModFix/>
            </a:blip>
            <a:srcRect b="0" l="0" r="0" t="0"/>
            <a:stretch/>
          </p:blipFill>
          <p:spPr>
            <a:xfrm>
              <a:off x="3973657" y="3107268"/>
              <a:ext cx="4311216" cy="1832269"/>
            </a:xfrm>
            <a:prstGeom prst="rect">
              <a:avLst/>
            </a:prstGeom>
            <a:noFill/>
            <a:ln>
              <a:noFill/>
            </a:ln>
          </p:spPr>
        </p:pic>
        <p:sp>
          <p:nvSpPr>
            <p:cNvPr id="1099" name="Google Shape;1099;g117e4d82ba8_0_31"/>
            <p:cNvSpPr txBox="1"/>
            <p:nvPr/>
          </p:nvSpPr>
          <p:spPr>
            <a:xfrm>
              <a:off x="3903911" y="4939536"/>
              <a:ext cx="5241300" cy="24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How to Train Your Dragon: The Hidden World; courtesy of DreamWorks Animation</a:t>
              </a:r>
              <a:endParaRPr b="0" i="0" sz="900" u="none" cap="none" strike="noStrike">
                <a:solidFill>
                  <a:srgbClr val="000000"/>
                </a:solidFill>
                <a:latin typeface="Arial"/>
                <a:ea typeface="Arial"/>
                <a:cs typeface="Arial"/>
                <a:sym typeface="Arial"/>
              </a:endParaRPr>
            </a:p>
          </p:txBody>
        </p:sp>
      </p:grpSp>
      <p:grpSp>
        <p:nvGrpSpPr>
          <p:cNvPr id="1100" name="Google Shape;1100;g117e4d82ba8_0_31"/>
          <p:cNvGrpSpPr/>
          <p:nvPr/>
        </p:nvGrpSpPr>
        <p:grpSpPr>
          <a:xfrm>
            <a:off x="326692" y="241806"/>
            <a:ext cx="4860618" cy="3536138"/>
            <a:chOff x="217276" y="2977472"/>
            <a:chExt cx="2932323" cy="2133288"/>
          </a:xfrm>
        </p:grpSpPr>
        <p:pic>
          <p:nvPicPr>
            <p:cNvPr descr="A picture containing baby, table, sitting, woman&#10;&#10;Description automatically generated" id="1101" name="Google Shape;1101;g117e4d82ba8_0_31"/>
            <p:cNvPicPr preferRelativeResize="0"/>
            <p:nvPr/>
          </p:nvPicPr>
          <p:blipFill rotWithShape="1">
            <a:blip r:embed="rId5">
              <a:alphaModFix/>
            </a:blip>
            <a:srcRect b="0" l="0" r="0" t="0"/>
            <a:stretch/>
          </p:blipFill>
          <p:spPr>
            <a:xfrm>
              <a:off x="217285" y="2977472"/>
              <a:ext cx="2932314" cy="1962063"/>
            </a:xfrm>
            <a:prstGeom prst="rect">
              <a:avLst/>
            </a:prstGeom>
            <a:noFill/>
            <a:ln>
              <a:noFill/>
            </a:ln>
          </p:spPr>
        </p:pic>
        <p:sp>
          <p:nvSpPr>
            <p:cNvPr id="1102" name="Google Shape;1102;g117e4d82ba8_0_31"/>
            <p:cNvSpPr txBox="1"/>
            <p:nvPr/>
          </p:nvSpPr>
          <p:spPr>
            <a:xfrm>
              <a:off x="217276" y="4912760"/>
              <a:ext cx="2394600" cy="198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000"/>
                <a:buFont typeface="Arial"/>
                <a:buNone/>
              </a:pPr>
              <a:r>
                <a:rPr b="0" i="1" lang="en-US" sz="900" u="none" cap="none" strike="noStrike">
                  <a:solidFill>
                    <a:srgbClr val="7F7F7F"/>
                  </a:solidFill>
                  <a:latin typeface="Arial"/>
                  <a:ea typeface="Arial"/>
                  <a:cs typeface="Arial"/>
                  <a:sym typeface="Arial"/>
                </a:rPr>
                <a:t>The Croods; courtesy of DreamWorks Animation</a:t>
              </a:r>
              <a:endParaRPr b="0" i="0" sz="900" u="none" cap="none" strike="noStrike">
                <a:solidFill>
                  <a:srgbClr val="000000"/>
                </a:solidFill>
                <a:latin typeface="Arial"/>
                <a:ea typeface="Arial"/>
                <a:cs typeface="Arial"/>
                <a:sym typeface="Arial"/>
              </a:endParaRPr>
            </a:p>
          </p:txBody>
        </p:sp>
      </p:grpSp>
      <p:sp>
        <p:nvSpPr>
          <p:cNvPr id="1103" name="Google Shape;1103;g117e4d82ba8_0_3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sz="1500" u="sng">
                <a:solidFill>
                  <a:schemeClr val="hlink"/>
                </a:solidFill>
                <a:hlinkClick r:id="rId6"/>
              </a:rPr>
              <a:t>openvdb.org</a:t>
            </a:r>
            <a:endParaRPr/>
          </a:p>
        </p:txBody>
      </p:sp>
      <p:sp>
        <p:nvSpPr>
          <p:cNvPr id="1104" name="Google Shape;1104;g117e4d82ba8_0_3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First project adopted by ASWF in Sept. 2018; first project to graduate to adopted status in July 2019.</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Developed by DreamWorks Animation in 2012.</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C++ library for volumetric representations including fluid simulations, animated volumes and environmental effects.</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marR="0" rtl="0" algn="l">
              <a:lnSpc>
                <a:spcPct val="100000"/>
              </a:lnSpc>
              <a:spcBef>
                <a:spcPts val="1000"/>
              </a:spcBef>
              <a:spcAft>
                <a:spcPts val="0"/>
              </a:spcAft>
              <a:buClr>
                <a:srgbClr val="B49823"/>
              </a:buClr>
              <a:buSzPts val="1700"/>
              <a:buChar char="•"/>
            </a:pPr>
            <a:r>
              <a:rPr lang="en-US" sz="1700">
                <a:solidFill>
                  <a:srgbClr val="7F7F7F"/>
                </a:solidFill>
              </a:rPr>
              <a:t>Key contributors include DreamWorks, Autodesk, DNEG, Industrial Light &amp; Magic, NVIDIA, SideFX, Weta Digital.</a:t>
            </a:r>
            <a:endParaRPr sz="1700">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descr="A flat screen television&#10;&#10;Description automatically generated" id="1109" name="Google Shape;1109;g117e4d82ba8_0_43"/>
          <p:cNvPicPr preferRelativeResize="0"/>
          <p:nvPr/>
        </p:nvPicPr>
        <p:blipFill rotWithShape="1">
          <a:blip r:embed="rId3">
            <a:alphaModFix/>
          </a:blip>
          <a:srcRect b="0" l="0" r="0" t="0"/>
          <a:stretch/>
        </p:blipFill>
        <p:spPr>
          <a:xfrm>
            <a:off x="874663" y="2111064"/>
            <a:ext cx="3092966" cy="1844126"/>
          </a:xfrm>
          <a:prstGeom prst="rect">
            <a:avLst/>
          </a:prstGeom>
          <a:noFill/>
          <a:ln>
            <a:noFill/>
          </a:ln>
        </p:spPr>
      </p:pic>
      <p:pic>
        <p:nvPicPr>
          <p:cNvPr descr="A screenshot of a computer screen&#10;&#10;Description automatically generated" id="1110" name="Google Shape;1110;g117e4d82ba8_0_43"/>
          <p:cNvPicPr preferRelativeResize="0"/>
          <p:nvPr/>
        </p:nvPicPr>
        <p:blipFill rotWithShape="1">
          <a:blip r:embed="rId4">
            <a:alphaModFix/>
          </a:blip>
          <a:srcRect b="0" l="0" r="0" t="0"/>
          <a:stretch/>
        </p:blipFill>
        <p:spPr>
          <a:xfrm>
            <a:off x="874675" y="173686"/>
            <a:ext cx="3093000" cy="1844126"/>
          </a:xfrm>
          <a:prstGeom prst="rect">
            <a:avLst/>
          </a:prstGeom>
          <a:noFill/>
          <a:ln>
            <a:noFill/>
          </a:ln>
        </p:spPr>
      </p:pic>
      <p:pic>
        <p:nvPicPr>
          <p:cNvPr descr="A picture containing table, bottle, sitting, water&#10;&#10;Description automatically generated" id="1111" name="Google Shape;1111;g117e4d82ba8_0_43"/>
          <p:cNvPicPr preferRelativeResize="0"/>
          <p:nvPr/>
        </p:nvPicPr>
        <p:blipFill rotWithShape="1">
          <a:blip r:embed="rId5">
            <a:alphaModFix/>
          </a:blip>
          <a:srcRect b="0" l="0" r="0" t="0"/>
          <a:stretch/>
        </p:blipFill>
        <p:spPr>
          <a:xfrm>
            <a:off x="4635449" y="173674"/>
            <a:ext cx="7060500" cy="2955876"/>
          </a:xfrm>
          <a:prstGeom prst="rect">
            <a:avLst/>
          </a:prstGeom>
          <a:noFill/>
          <a:ln>
            <a:noFill/>
          </a:ln>
        </p:spPr>
      </p:pic>
      <p:sp>
        <p:nvSpPr>
          <p:cNvPr id="1112" name="Google Shape;1112;g117e4d82ba8_0_43"/>
          <p:cNvSpPr txBox="1"/>
          <p:nvPr/>
        </p:nvSpPr>
        <p:spPr>
          <a:xfrm>
            <a:off x="4635450" y="3056763"/>
            <a:ext cx="61674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Spider-Man™: Into the Spider-Verse; all images courtesy of Imageworks  </a:t>
            </a:r>
            <a:endParaRPr b="0" i="0" sz="900" u="none" cap="none" strike="noStrike">
              <a:solidFill>
                <a:srgbClr val="7F7F7F"/>
              </a:solidFill>
              <a:latin typeface="Arial"/>
              <a:ea typeface="Arial"/>
              <a:cs typeface="Arial"/>
              <a:sym typeface="Arial"/>
            </a:endParaRPr>
          </a:p>
        </p:txBody>
      </p:sp>
      <p:sp>
        <p:nvSpPr>
          <p:cNvPr id="1113" name="Google Shape;1113;g117e4d82ba8_0_43"/>
          <p:cNvSpPr txBox="1"/>
          <p:nvPr/>
        </p:nvSpPr>
        <p:spPr>
          <a:xfrm>
            <a:off x="2767413" y="3654013"/>
            <a:ext cx="743700" cy="288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Katana</a:t>
            </a:r>
            <a:endParaRPr b="0" i="0" sz="1600" u="none" cap="none" strike="noStrike">
              <a:solidFill>
                <a:srgbClr val="000000"/>
              </a:solidFill>
              <a:latin typeface="Arial"/>
              <a:ea typeface="Arial"/>
              <a:cs typeface="Arial"/>
              <a:sym typeface="Arial"/>
            </a:endParaRPr>
          </a:p>
        </p:txBody>
      </p:sp>
      <p:sp>
        <p:nvSpPr>
          <p:cNvPr id="1114" name="Google Shape;1114;g117e4d82ba8_0_43"/>
          <p:cNvSpPr txBox="1"/>
          <p:nvPr/>
        </p:nvSpPr>
        <p:spPr>
          <a:xfrm>
            <a:off x="2841951" y="1676312"/>
            <a:ext cx="6693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Nuke</a:t>
            </a:r>
            <a:endParaRPr b="0" i="0" sz="1200" u="none" cap="none" strike="noStrike">
              <a:solidFill>
                <a:srgbClr val="000000"/>
              </a:solidFill>
              <a:latin typeface="Arial"/>
              <a:ea typeface="Arial"/>
              <a:cs typeface="Arial"/>
              <a:sym typeface="Arial"/>
            </a:endParaRPr>
          </a:p>
        </p:txBody>
      </p:sp>
      <p:pic>
        <p:nvPicPr>
          <p:cNvPr id="1115" name="Google Shape;1115;g117e4d82ba8_0_43"/>
          <p:cNvPicPr preferRelativeResize="0"/>
          <p:nvPr>
            <p:ph idx="2" type="pic"/>
          </p:nvPr>
        </p:nvPicPr>
        <p:blipFill>
          <a:blip r:embed="rId6">
            <a:alphaModFix/>
          </a:blip>
          <a:stretch>
            <a:fillRect/>
          </a:stretch>
        </p:blipFill>
        <p:spPr>
          <a:xfrm>
            <a:off x="1521675" y="4039775"/>
            <a:ext cx="2112301" cy="1613649"/>
          </a:xfrm>
          <a:prstGeom prst="rect">
            <a:avLst/>
          </a:prstGeom>
          <a:noFill/>
        </p:spPr>
      </p:pic>
      <p:sp>
        <p:nvSpPr>
          <p:cNvPr id="1116" name="Google Shape;1116;g117e4d82ba8_0_43"/>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sz="1500" u="sng">
                <a:solidFill>
                  <a:schemeClr val="hlink"/>
                </a:solidFill>
                <a:hlinkClick r:id="rId7"/>
              </a:rPr>
              <a:t>opencolorio.org</a:t>
            </a:r>
            <a:endParaRPr sz="1500"/>
          </a:p>
        </p:txBody>
      </p:sp>
      <p:sp>
        <p:nvSpPr>
          <p:cNvPr id="1117" name="Google Shape;1117;g117e4d82ba8_0_43"/>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Feb. 2019; adopted status in Nov.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Sony Pictures Imageworks in 2003.</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Provides a consistent user experience across digital content creation applications; widely adopted in VFX and computer animation studios and software.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Academy Technical Achievement Award recipient.</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Imageworks, Autodesk, DNEG, ILM, Foundry, Framestore.</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OCIO v2 released fall 2020, led by Autodesk.</a:t>
            </a:r>
            <a:endParaRPr sz="1800">
              <a:solidFill>
                <a:srgbClr val="7F7F7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117e4d82ba8_0_55"/>
          <p:cNvSpPr txBox="1"/>
          <p:nvPr/>
        </p:nvSpPr>
        <p:spPr>
          <a:xfrm>
            <a:off x="6380179" y="3130803"/>
            <a:ext cx="19932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OpenCue screenshot</a:t>
            </a:r>
            <a:endParaRPr b="0" i="0" sz="900" u="none" cap="none" strike="noStrike">
              <a:solidFill>
                <a:srgbClr val="7F7F7F"/>
              </a:solidFill>
              <a:latin typeface="Arial"/>
              <a:ea typeface="Arial"/>
              <a:cs typeface="Arial"/>
              <a:sym typeface="Arial"/>
            </a:endParaRPr>
          </a:p>
        </p:txBody>
      </p:sp>
      <p:pic>
        <p:nvPicPr>
          <p:cNvPr descr="A screen shot of a video game&#10;&#10;Description automatically generated" id="1123" name="Google Shape;1123;g117e4d82ba8_0_55"/>
          <p:cNvPicPr preferRelativeResize="0"/>
          <p:nvPr/>
        </p:nvPicPr>
        <p:blipFill rotWithShape="1">
          <a:blip r:embed="rId3">
            <a:alphaModFix/>
          </a:blip>
          <a:srcRect b="0" l="0" r="0" t="0"/>
          <a:stretch/>
        </p:blipFill>
        <p:spPr>
          <a:xfrm>
            <a:off x="6481925" y="151375"/>
            <a:ext cx="5100475" cy="2966224"/>
          </a:xfrm>
          <a:prstGeom prst="rect">
            <a:avLst/>
          </a:prstGeom>
          <a:noFill/>
          <a:ln>
            <a:noFill/>
          </a:ln>
        </p:spPr>
      </p:pic>
      <p:pic>
        <p:nvPicPr>
          <p:cNvPr id="1124" name="Google Shape;1124;g117e4d82ba8_0_55"/>
          <p:cNvPicPr preferRelativeResize="0"/>
          <p:nvPr/>
        </p:nvPicPr>
        <p:blipFill rotWithShape="1">
          <a:blip r:embed="rId4">
            <a:alphaModFix/>
          </a:blip>
          <a:srcRect b="0" l="0" r="0" t="0"/>
          <a:stretch/>
        </p:blipFill>
        <p:spPr>
          <a:xfrm>
            <a:off x="214636" y="168813"/>
            <a:ext cx="5565194" cy="2966232"/>
          </a:xfrm>
          <a:prstGeom prst="rect">
            <a:avLst/>
          </a:prstGeom>
          <a:noFill/>
          <a:ln>
            <a:noFill/>
          </a:ln>
        </p:spPr>
      </p:pic>
      <p:sp>
        <p:nvSpPr>
          <p:cNvPr id="1125" name="Google Shape;1125;g117e4d82ba8_0_55"/>
          <p:cNvSpPr txBox="1"/>
          <p:nvPr/>
        </p:nvSpPr>
        <p:spPr>
          <a:xfrm>
            <a:off x="102800" y="3130800"/>
            <a:ext cx="53136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Smurfs: The Lost Village; courtesy of Sony Pictures Imageworks</a:t>
            </a:r>
            <a:endParaRPr b="0" i="0" sz="900" u="none" cap="none" strike="noStrike">
              <a:solidFill>
                <a:srgbClr val="7F7F7F"/>
              </a:solidFill>
              <a:latin typeface="Arial"/>
              <a:ea typeface="Arial"/>
              <a:cs typeface="Arial"/>
              <a:sym typeface="Arial"/>
            </a:endParaRPr>
          </a:p>
        </p:txBody>
      </p:sp>
      <p:pic>
        <p:nvPicPr>
          <p:cNvPr id="1126" name="Google Shape;1126;g117e4d82ba8_0_55"/>
          <p:cNvPicPr preferRelativeResize="0"/>
          <p:nvPr>
            <p:ph idx="2" type="pic"/>
          </p:nvPr>
        </p:nvPicPr>
        <p:blipFill>
          <a:blip r:embed="rId5">
            <a:alphaModFix/>
          </a:blip>
          <a:stretch>
            <a:fillRect/>
          </a:stretch>
        </p:blipFill>
        <p:spPr>
          <a:xfrm>
            <a:off x="1581225" y="3514625"/>
            <a:ext cx="1993201" cy="2271616"/>
          </a:xfrm>
          <a:prstGeom prst="rect">
            <a:avLst/>
          </a:prstGeom>
          <a:noFill/>
        </p:spPr>
      </p:pic>
      <p:sp>
        <p:nvSpPr>
          <p:cNvPr id="1127" name="Google Shape;1127;g117e4d82ba8_0_5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opencue.io</a:t>
            </a:r>
            <a:endParaRPr/>
          </a:p>
        </p:txBody>
      </p:sp>
      <p:sp>
        <p:nvSpPr>
          <p:cNvPr id="1128" name="Google Shape;1128;g117e4d82ba8_0_5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at Sony Pictures Imageworks as its internal render farm manager (“Cue3”); collaboration with Google Cloud to release as OpenCue in January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Fully featured render manager for media and entertainment that can be used to break down complex jobs into individual tasks.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Contributors include Imageworks, Google, Netflix, Microsoft, Amazon.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Monthly releases over the past year, including adding Python 3 compatibility, Windows support, new documentation.</a:t>
            </a:r>
            <a:endParaRPr sz="170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descr="A picture containing truck, sitting, luggage, front&#10;&#10;Description automatically generated" id="1133" name="Google Shape;1133;g117e4d82ba8_0_65"/>
          <p:cNvPicPr preferRelativeResize="0"/>
          <p:nvPr/>
        </p:nvPicPr>
        <p:blipFill rotWithShape="1">
          <a:blip r:embed="rId3">
            <a:alphaModFix/>
          </a:blip>
          <a:srcRect b="0" l="0" r="1497" t="0"/>
          <a:stretch/>
        </p:blipFill>
        <p:spPr>
          <a:xfrm>
            <a:off x="208775" y="160650"/>
            <a:ext cx="5834550" cy="2481623"/>
          </a:xfrm>
          <a:prstGeom prst="rect">
            <a:avLst/>
          </a:prstGeom>
          <a:noFill/>
          <a:ln>
            <a:noFill/>
          </a:ln>
        </p:spPr>
      </p:pic>
      <p:sp>
        <p:nvSpPr>
          <p:cNvPr id="1134" name="Google Shape;1134;g117e4d82ba8_0_65"/>
          <p:cNvSpPr txBox="1"/>
          <p:nvPr/>
        </p:nvSpPr>
        <p:spPr>
          <a:xfrm>
            <a:off x="118976" y="2642280"/>
            <a:ext cx="74280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Images from</a:t>
            </a:r>
            <a:r>
              <a:rPr b="0" i="1" lang="en-US" sz="1100" u="none" cap="none" strike="noStrike">
                <a:solidFill>
                  <a:srgbClr val="7F7F7F"/>
                </a:solidFill>
                <a:latin typeface="Arial"/>
                <a:ea typeface="Arial"/>
                <a:cs typeface="Arial"/>
                <a:sym typeface="Arial"/>
              </a:rPr>
              <a:t> Solo: A Star Wars Story.</a:t>
            </a:r>
            <a:r>
              <a:rPr b="0" i="0" lang="en-US" sz="1100" u="none" cap="none" strike="noStrike">
                <a:solidFill>
                  <a:srgbClr val="7F7F7F"/>
                </a:solidFill>
                <a:latin typeface="Arial"/>
                <a:ea typeface="Arial"/>
                <a:cs typeface="Arial"/>
                <a:sym typeface="Arial"/>
              </a:rPr>
              <a:t> © and TM Lucasfilm Ltd. All Rights Reserved.</a:t>
            </a:r>
            <a:endParaRPr b="0" i="0" sz="1100" u="none" cap="none" strike="noStrike">
              <a:solidFill>
                <a:srgbClr val="7F7F7F"/>
              </a:solidFill>
              <a:latin typeface="Arial"/>
              <a:ea typeface="Arial"/>
              <a:cs typeface="Arial"/>
              <a:sym typeface="Arial"/>
            </a:endParaRPr>
          </a:p>
        </p:txBody>
      </p:sp>
      <p:pic>
        <p:nvPicPr>
          <p:cNvPr descr="A picture containing outdoor, track, snow, train&#10;&#10;Description automatically generated" id="1135" name="Google Shape;1135;g117e4d82ba8_0_65"/>
          <p:cNvPicPr preferRelativeResize="0"/>
          <p:nvPr/>
        </p:nvPicPr>
        <p:blipFill rotWithShape="1">
          <a:blip r:embed="rId4">
            <a:alphaModFix/>
          </a:blip>
          <a:srcRect b="0" l="1497" r="0" t="0"/>
          <a:stretch/>
        </p:blipFill>
        <p:spPr>
          <a:xfrm>
            <a:off x="6196425" y="160650"/>
            <a:ext cx="5834550" cy="2481623"/>
          </a:xfrm>
          <a:prstGeom prst="rect">
            <a:avLst/>
          </a:prstGeom>
          <a:noFill/>
          <a:ln>
            <a:noFill/>
          </a:ln>
        </p:spPr>
      </p:pic>
      <p:pic>
        <p:nvPicPr>
          <p:cNvPr id="1136" name="Google Shape;1136;g117e4d82ba8_0_65"/>
          <p:cNvPicPr preferRelativeResize="0"/>
          <p:nvPr>
            <p:ph idx="2" type="pic"/>
          </p:nvPr>
        </p:nvPicPr>
        <p:blipFill>
          <a:blip r:embed="rId5">
            <a:alphaModFix/>
          </a:blip>
          <a:stretch>
            <a:fillRect/>
          </a:stretch>
        </p:blipFill>
        <p:spPr>
          <a:xfrm>
            <a:off x="1521675" y="3891273"/>
            <a:ext cx="2112300" cy="1605855"/>
          </a:xfrm>
          <a:prstGeom prst="rect">
            <a:avLst/>
          </a:prstGeom>
          <a:noFill/>
        </p:spPr>
      </p:pic>
      <p:sp>
        <p:nvSpPr>
          <p:cNvPr id="1137" name="Google Shape;1137;g117e4d82ba8_0_6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6"/>
              </a:rPr>
              <a:t>openexr.org</a:t>
            </a:r>
            <a:endParaRPr/>
          </a:p>
        </p:txBody>
      </p:sp>
      <p:sp>
        <p:nvSpPr>
          <p:cNvPr id="1138" name="Google Shape;1138;g117e4d82ba8_0_6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2019; adopted status in Nov. 2019.</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ILM in 1999; first release of a major open source project by a studio.</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High dynamic-range (HDR) image file format for high-quality image processing and storage; widely adopted standard in computer graphics.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ILM, Disney Animation, Imageworks, Epic Games, Weta Digital, Pixar, Autodesk, and DreamWorks.</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OpenEXR 3.0 just released.</a:t>
            </a:r>
            <a:endParaRPr sz="1700">
              <a:solidFill>
                <a:srgbClr val="7F7F7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grpSp>
        <p:nvGrpSpPr>
          <p:cNvPr id="1143" name="Google Shape;1143;g117e4d82ba8_0_74"/>
          <p:cNvGrpSpPr/>
          <p:nvPr/>
        </p:nvGrpSpPr>
        <p:grpSpPr>
          <a:xfrm>
            <a:off x="395639" y="122289"/>
            <a:ext cx="11611532" cy="3306888"/>
            <a:chOff x="263878" y="2633496"/>
            <a:chExt cx="8886150" cy="2614761"/>
          </a:xfrm>
        </p:grpSpPr>
        <p:sp>
          <p:nvSpPr>
            <p:cNvPr id="1144" name="Google Shape;1144;g117e4d82ba8_0_74"/>
            <p:cNvSpPr txBox="1"/>
            <p:nvPr/>
          </p:nvSpPr>
          <p:spPr>
            <a:xfrm>
              <a:off x="7220728" y="2645291"/>
              <a:ext cx="1929300" cy="1015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OpenTimelineIO used on </a:t>
              </a:r>
              <a:r>
                <a:rPr b="0" i="1" lang="en-US" sz="1300" u="none" cap="none" strike="noStrike">
                  <a:solidFill>
                    <a:srgbClr val="7F7F7F"/>
                  </a:solidFill>
                  <a:latin typeface="Arial"/>
                  <a:ea typeface="Arial"/>
                  <a:cs typeface="Arial"/>
                  <a:sym typeface="Arial"/>
                </a:rPr>
                <a:t>Coco</a:t>
              </a:r>
              <a:r>
                <a:rPr b="0" i="0" lang="en-US" sz="1300" u="none" cap="none" strike="noStrike">
                  <a:solidFill>
                    <a:srgbClr val="7F7F7F"/>
                  </a:solidFill>
                  <a:latin typeface="Arial"/>
                  <a:ea typeface="Arial"/>
                  <a:cs typeface="Arial"/>
                  <a:sym typeface="Arial"/>
                </a:rPr>
                <a:t> for transitions and linking media to the latest renders.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descr="A picture containing indoor, person, sitting, table&#10;&#10;Description automatically generated" id="1145" name="Google Shape;1145;g117e4d82ba8_0_74"/>
            <p:cNvPicPr preferRelativeResize="0"/>
            <p:nvPr/>
          </p:nvPicPr>
          <p:blipFill rotWithShape="1">
            <a:blip r:embed="rId3">
              <a:alphaModFix/>
            </a:blip>
            <a:srcRect b="6307" l="811" r="1417" t="4094"/>
            <a:stretch/>
          </p:blipFill>
          <p:spPr>
            <a:xfrm>
              <a:off x="263878" y="2633496"/>
              <a:ext cx="6956848" cy="2614761"/>
            </a:xfrm>
            <a:prstGeom prst="rect">
              <a:avLst/>
            </a:prstGeom>
            <a:noFill/>
            <a:ln>
              <a:noFill/>
            </a:ln>
          </p:spPr>
        </p:pic>
      </p:grpSp>
      <p:sp>
        <p:nvSpPr>
          <p:cNvPr id="1146" name="Google Shape;1146;g117e4d82ba8_0_74"/>
          <p:cNvSpPr txBox="1"/>
          <p:nvPr/>
        </p:nvSpPr>
        <p:spPr>
          <a:xfrm>
            <a:off x="159675" y="3540425"/>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b="0" i="0" lang="en-US" sz="900" u="none" cap="none" strike="noStrike">
                <a:solidFill>
                  <a:srgbClr val="7F7F7F"/>
                </a:solidFill>
                <a:latin typeface="Arial"/>
                <a:ea typeface="Arial"/>
                <a:cs typeface="Arial"/>
                <a:sym typeface="Arial"/>
              </a:rPr>
              <a:t>Image courtesy of Pixar Animation Studios.</a:t>
            </a:r>
            <a:endParaRPr b="0" i="0" sz="1400" u="none" cap="none" strike="noStrike">
              <a:solidFill>
                <a:srgbClr val="000000"/>
              </a:solidFill>
              <a:latin typeface="Arial"/>
              <a:ea typeface="Arial"/>
              <a:cs typeface="Arial"/>
              <a:sym typeface="Arial"/>
            </a:endParaRPr>
          </a:p>
        </p:txBody>
      </p:sp>
      <p:sp>
        <p:nvSpPr>
          <p:cNvPr id="1147" name="Google Shape;1147;g117e4d82ba8_0_7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opentimeline.io</a:t>
            </a:r>
            <a:endParaRPr/>
          </a:p>
        </p:txBody>
      </p:sp>
      <p:sp>
        <p:nvSpPr>
          <p:cNvPr id="1148" name="Google Shape;1148;g117e4d82ba8_0_7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Joined ASWF in July 2019.</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Developed by Pixar Animation Studios.</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Open source interchange format for editorial timeline information – clips, timing, tracks, transitions, metadata etc.</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Key contributors include Pixar, Netflix, DreamWorks, Autodesk.</a:t>
            </a:r>
            <a:endParaRPr sz="1800">
              <a:solidFill>
                <a:srgbClr val="7F7F7F"/>
              </a:solidFill>
            </a:endParaRPr>
          </a:p>
          <a:p>
            <a:pPr indent="-342900" lvl="0" marL="457200" rtl="0" algn="l">
              <a:lnSpc>
                <a:spcPct val="100000"/>
              </a:lnSpc>
              <a:spcBef>
                <a:spcPts val="1000"/>
              </a:spcBef>
              <a:spcAft>
                <a:spcPts val="0"/>
              </a:spcAft>
              <a:buClr>
                <a:srgbClr val="B49823"/>
              </a:buClr>
              <a:buSzPts val="1800"/>
              <a:buChar char="•"/>
            </a:pPr>
            <a:r>
              <a:rPr lang="en-US" sz="1800">
                <a:solidFill>
                  <a:srgbClr val="7F7F7F"/>
                </a:solidFill>
              </a:rPr>
              <a:t>In Public Beta</a:t>
            </a:r>
            <a:endParaRPr sz="1800">
              <a:solidFill>
                <a:srgbClr val="7F7F7F"/>
              </a:solidFill>
            </a:endParaRPr>
          </a:p>
        </p:txBody>
      </p:sp>
      <p:pic>
        <p:nvPicPr>
          <p:cNvPr id="1149" name="Google Shape;1149;g117e4d82ba8_0_74"/>
          <p:cNvPicPr preferRelativeResize="0"/>
          <p:nvPr>
            <p:ph idx="2" type="pic"/>
          </p:nvPr>
        </p:nvPicPr>
        <p:blipFill>
          <a:blip r:embed="rId5">
            <a:alphaModFix/>
          </a:blip>
          <a:stretch>
            <a:fillRect/>
          </a:stretch>
        </p:blipFill>
        <p:spPr>
          <a:xfrm>
            <a:off x="1020324" y="4293302"/>
            <a:ext cx="3114998" cy="111945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descr="A picture containing cake, doll, toy, table&#10;&#10;Description automatically generated" id="1154" name="Google Shape;1154;g117e4d82ba8_0_84"/>
          <p:cNvPicPr preferRelativeResize="0"/>
          <p:nvPr/>
        </p:nvPicPr>
        <p:blipFill rotWithShape="1">
          <a:blip r:embed="rId3">
            <a:alphaModFix/>
          </a:blip>
          <a:srcRect b="0" l="0" r="0" t="0"/>
          <a:stretch/>
        </p:blipFill>
        <p:spPr>
          <a:xfrm>
            <a:off x="322905" y="163291"/>
            <a:ext cx="5677144" cy="3063859"/>
          </a:xfrm>
          <a:prstGeom prst="rect">
            <a:avLst/>
          </a:prstGeom>
          <a:noFill/>
          <a:ln>
            <a:noFill/>
          </a:ln>
        </p:spPr>
      </p:pic>
      <p:sp>
        <p:nvSpPr>
          <p:cNvPr id="1155" name="Google Shape;1155;g117e4d82ba8_0_84"/>
          <p:cNvSpPr txBox="1"/>
          <p:nvPr/>
        </p:nvSpPr>
        <p:spPr>
          <a:xfrm>
            <a:off x="322889" y="3227147"/>
            <a:ext cx="40188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The Angry Birds Movie 2;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descr="A picture containing outdoor, fire, street, car&#10;&#10;Description automatically generated" id="1156" name="Google Shape;1156;g117e4d82ba8_0_84"/>
          <p:cNvPicPr preferRelativeResize="0"/>
          <p:nvPr/>
        </p:nvPicPr>
        <p:blipFill rotWithShape="1">
          <a:blip r:embed="rId4">
            <a:alphaModFix/>
          </a:blip>
          <a:srcRect b="3127" l="0" r="0" t="2371"/>
          <a:stretch/>
        </p:blipFill>
        <p:spPr>
          <a:xfrm>
            <a:off x="6191951" y="163289"/>
            <a:ext cx="5763802" cy="3063855"/>
          </a:xfrm>
          <a:prstGeom prst="rect">
            <a:avLst/>
          </a:prstGeom>
          <a:noFill/>
          <a:ln>
            <a:noFill/>
          </a:ln>
        </p:spPr>
      </p:pic>
      <p:sp>
        <p:nvSpPr>
          <p:cNvPr id="1157" name="Google Shape;1157;g117e4d82ba8_0_84"/>
          <p:cNvSpPr txBox="1"/>
          <p:nvPr/>
        </p:nvSpPr>
        <p:spPr>
          <a:xfrm>
            <a:off x="6191946" y="3227139"/>
            <a:ext cx="4319100" cy="32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Arial"/>
              <a:buNone/>
            </a:pPr>
            <a:r>
              <a:rPr b="0" i="1" lang="en-US" sz="900" u="none" cap="none" strike="noStrike">
                <a:solidFill>
                  <a:srgbClr val="7F7F7F"/>
                </a:solidFill>
                <a:latin typeface="Arial"/>
                <a:ea typeface="Arial"/>
                <a:cs typeface="Arial"/>
                <a:sym typeface="Arial"/>
              </a:rPr>
              <a:t>Spider-Man: Far From Home; </a:t>
            </a:r>
            <a:r>
              <a:rPr b="0" i="0" lang="en-US" sz="900" u="none" cap="none" strike="noStrike">
                <a:solidFill>
                  <a:srgbClr val="7F7F7F"/>
                </a:solidFill>
                <a:latin typeface="Arial"/>
                <a:ea typeface="Arial"/>
                <a:cs typeface="Arial"/>
                <a:sym typeface="Arial"/>
              </a:rPr>
              <a:t>courtesy of Imageworks</a:t>
            </a:r>
            <a:endParaRPr b="0" i="0" sz="900" u="none" cap="none" strike="noStrike">
              <a:solidFill>
                <a:srgbClr val="000000"/>
              </a:solidFill>
              <a:latin typeface="Arial"/>
              <a:ea typeface="Arial"/>
              <a:cs typeface="Arial"/>
              <a:sym typeface="Arial"/>
            </a:endParaRPr>
          </a:p>
        </p:txBody>
      </p:sp>
      <p:pic>
        <p:nvPicPr>
          <p:cNvPr id="1158" name="Google Shape;1158;g117e4d82ba8_0_84"/>
          <p:cNvPicPr preferRelativeResize="0"/>
          <p:nvPr>
            <p:ph idx="2" type="pic"/>
          </p:nvPr>
        </p:nvPicPr>
        <p:blipFill>
          <a:blip r:embed="rId5">
            <a:alphaModFix/>
          </a:blip>
          <a:stretch>
            <a:fillRect/>
          </a:stretch>
        </p:blipFill>
        <p:spPr>
          <a:xfrm>
            <a:off x="1521675" y="4003302"/>
            <a:ext cx="2112300" cy="1381796"/>
          </a:xfrm>
          <a:prstGeom prst="rect">
            <a:avLst/>
          </a:prstGeom>
          <a:noFill/>
        </p:spPr>
      </p:pic>
      <p:sp>
        <p:nvSpPr>
          <p:cNvPr id="1159" name="Google Shape;1159;g117e4d82ba8_0_8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lang="en-US" u="sng">
                <a:solidFill>
                  <a:schemeClr val="hlink"/>
                </a:solidFill>
                <a:hlinkClick r:id="rId6"/>
              </a:rPr>
              <a:t>openshadinglanguage.org</a:t>
            </a:r>
            <a:endParaRPr/>
          </a:p>
        </p:txBody>
      </p:sp>
      <p:sp>
        <p:nvSpPr>
          <p:cNvPr id="1160" name="Google Shape;1160;g117e4d82ba8_0_8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Joined ASWF in April 2020.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Developed by Sony Pictures Imageworks; released as open source in 2010.</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De facto standard shading language for VFX and animation, ideal for describing materials, lights, displacement, and pattern generation.</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Academy Technical Achievement Award recipient.</a:t>
            </a:r>
            <a:endParaRPr sz="1700">
              <a:solidFill>
                <a:srgbClr val="7F7F7F"/>
              </a:solidFill>
            </a:endParaRPr>
          </a:p>
          <a:p>
            <a:pPr indent="-336550" lvl="0" marL="457200" rtl="0" algn="l">
              <a:lnSpc>
                <a:spcPct val="100000"/>
              </a:lnSpc>
              <a:spcBef>
                <a:spcPts val="1000"/>
              </a:spcBef>
              <a:spcAft>
                <a:spcPts val="0"/>
              </a:spcAft>
              <a:buClr>
                <a:srgbClr val="B49823"/>
              </a:buClr>
              <a:buSzPts val="1700"/>
              <a:buChar char="•"/>
            </a:pPr>
            <a:r>
              <a:rPr lang="en-US" sz="1700">
                <a:solidFill>
                  <a:srgbClr val="7F7F7F"/>
                </a:solidFill>
              </a:rPr>
              <a:t>Key contributors include Imageworks, Animal Logic, NVIDIA, Pixar, DNEG, Autodesk.</a:t>
            </a:r>
            <a:endParaRPr sz="1700">
              <a:solidFill>
                <a:srgbClr val="7F7F7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
          <p:cNvSpPr txBox="1"/>
          <p:nvPr/>
        </p:nvSpPr>
        <p:spPr>
          <a:xfrm>
            <a:off x="1181099" y="4283557"/>
            <a:ext cx="9829800" cy="111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CB6C1"/>
              </a:buClr>
              <a:buSzPts val="4400"/>
              <a:buFont typeface="Arial"/>
              <a:buNone/>
            </a:pPr>
            <a:r>
              <a:rPr b="0" i="0" lang="en-US" sz="4400" u="none" cap="none" strike="noStrike">
                <a:solidFill>
                  <a:schemeClr val="lt1"/>
                </a:solidFill>
                <a:latin typeface="Calibri"/>
                <a:ea typeface="Calibri"/>
                <a:cs typeface="Calibri"/>
                <a:sym typeface="Calibri"/>
              </a:rPr>
              <a:t>aswf.io</a:t>
            </a:r>
            <a:endParaRPr>
              <a:solidFill>
                <a:schemeClr val="lt1"/>
              </a:solidFill>
            </a:endParaRPr>
          </a:p>
        </p:txBody>
      </p:sp>
      <p:pic>
        <p:nvPicPr>
          <p:cNvPr id="399" name="Google Shape;399;p2"/>
          <p:cNvPicPr preferRelativeResize="0"/>
          <p:nvPr/>
        </p:nvPicPr>
        <p:blipFill>
          <a:blip r:embed="rId3">
            <a:alphaModFix/>
          </a:blip>
          <a:stretch>
            <a:fillRect/>
          </a:stretch>
        </p:blipFill>
        <p:spPr>
          <a:xfrm>
            <a:off x="3442775" y="911700"/>
            <a:ext cx="5306450" cy="282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117e4d82ba8_0_94"/>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1000"/>
              </a:spcBef>
              <a:spcAft>
                <a:spcPts val="0"/>
              </a:spcAft>
              <a:buSzPts val="1900"/>
              <a:buChar char="●"/>
            </a:pPr>
            <a:r>
              <a:rPr lang="en-US" sz="1900"/>
              <a:t>Joined ASWF in March 2021.</a:t>
            </a:r>
            <a:endParaRPr sz="1900"/>
          </a:p>
          <a:p>
            <a:pPr indent="-349250" lvl="0" marL="457200" rtl="0" algn="l">
              <a:lnSpc>
                <a:spcPct val="100000"/>
              </a:lnSpc>
              <a:spcBef>
                <a:spcPts val="0"/>
              </a:spcBef>
              <a:spcAft>
                <a:spcPts val="0"/>
              </a:spcAft>
              <a:buSzPts val="1900"/>
              <a:buChar char="●"/>
            </a:pPr>
            <a:r>
              <a:rPr lang="en-US" sz="1900"/>
              <a:t>Open standard for representing rich material and look-development content in computer graphics, enabling its </a:t>
            </a:r>
            <a:r>
              <a:rPr lang="en-US" sz="1900">
                <a:extLst>
                  <a:ext uri="http://customooxmlschemas.google.com/">
                    <go:slidesCustomData xmlns:go="http://customooxmlschemas.google.com/" textRoundtripDataId="1"/>
                  </a:ext>
                </a:extLst>
              </a:rPr>
              <a:t>platform</a:t>
            </a:r>
            <a:r>
              <a:rPr lang="en-US" sz="1900"/>
              <a:t>-independent description and exchange across applications and renderers. </a:t>
            </a:r>
            <a:endParaRPr sz="1900"/>
          </a:p>
          <a:p>
            <a:pPr indent="-349250" lvl="0" marL="457200" rtl="0" algn="l">
              <a:lnSpc>
                <a:spcPct val="100000"/>
              </a:lnSpc>
              <a:spcBef>
                <a:spcPts val="0"/>
              </a:spcBef>
              <a:spcAft>
                <a:spcPts val="0"/>
              </a:spcAft>
              <a:buSzPts val="1900"/>
              <a:buChar char="●"/>
            </a:pPr>
            <a:r>
              <a:rPr lang="en-US" sz="1900"/>
              <a:t>Launched at Industrial Light &amp; Magic in 2012, MaterialX has been a key technology in their feature films and real-time experiences since Star Wars: The Force Awakens and Millennium Falcon: Smugglers Run. </a:t>
            </a:r>
            <a:endParaRPr sz="1900"/>
          </a:p>
          <a:p>
            <a:pPr indent="-349250" lvl="0" marL="457200" rtl="0" algn="l">
              <a:lnSpc>
                <a:spcPct val="100000"/>
              </a:lnSpc>
              <a:spcBef>
                <a:spcPts val="0"/>
              </a:spcBef>
              <a:spcAft>
                <a:spcPts val="0"/>
              </a:spcAft>
              <a:buSzPts val="1900"/>
              <a:buChar char="●"/>
            </a:pPr>
            <a:r>
              <a:rPr lang="en-US" sz="1900"/>
              <a:t>Key contributors include Sony Pictures Imageworks, Pixar, Autodesk, Adobe, and SideFX.</a:t>
            </a:r>
            <a:endParaRPr sz="1900"/>
          </a:p>
        </p:txBody>
      </p:sp>
      <p:pic>
        <p:nvPicPr>
          <p:cNvPr id="1167" name="Google Shape;1167;g117e4d82ba8_0_94"/>
          <p:cNvPicPr preferRelativeResize="0"/>
          <p:nvPr>
            <p:ph idx="2" type="pic"/>
          </p:nvPr>
        </p:nvPicPr>
        <p:blipFill>
          <a:blip r:embed="rId3">
            <a:alphaModFix/>
          </a:blip>
          <a:stretch>
            <a:fillRect/>
          </a:stretch>
        </p:blipFill>
        <p:spPr>
          <a:xfrm>
            <a:off x="1521675" y="3879456"/>
            <a:ext cx="2112300" cy="1629489"/>
          </a:xfrm>
          <a:prstGeom prst="rect">
            <a:avLst/>
          </a:prstGeom>
          <a:noFill/>
        </p:spPr>
      </p:pic>
      <p:sp>
        <p:nvSpPr>
          <p:cNvPr id="1168" name="Google Shape;1168;g117e4d82ba8_0_94"/>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materialx.org</a:t>
            </a:r>
            <a:endParaRPr/>
          </a:p>
        </p:txBody>
      </p:sp>
      <p:sp>
        <p:nvSpPr>
          <p:cNvPr id="1169" name="Google Shape;1169;g117e4d82ba8_0_94"/>
          <p:cNvSpPr txBox="1"/>
          <p:nvPr/>
        </p:nvSpPr>
        <p:spPr>
          <a:xfrm>
            <a:off x="9598579" y="15240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ILM Production tests using MaterialX</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170" name="Google Shape;1170;g117e4d82ba8_0_94"/>
          <p:cNvPicPr preferRelativeResize="0"/>
          <p:nvPr/>
        </p:nvPicPr>
        <p:blipFill>
          <a:blip r:embed="rId5">
            <a:alphaModFix/>
          </a:blip>
          <a:stretch>
            <a:fillRect/>
          </a:stretch>
        </p:blipFill>
        <p:spPr>
          <a:xfrm>
            <a:off x="136350" y="152400"/>
            <a:ext cx="9376425" cy="3204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117e4d82ba8_0_101"/>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36550" lvl="0" marL="457200" rtl="0" algn="l">
              <a:spcBef>
                <a:spcPts val="1000"/>
              </a:spcBef>
              <a:spcAft>
                <a:spcPts val="0"/>
              </a:spcAft>
              <a:buClr>
                <a:srgbClr val="B49823"/>
              </a:buClr>
              <a:buSzPts val="1700"/>
              <a:buChar char="●"/>
            </a:pPr>
            <a:r>
              <a:rPr lang="en-US" sz="1700"/>
              <a:t>Joined ASWF in February 2022.</a:t>
            </a:r>
            <a:endParaRPr sz="1700"/>
          </a:p>
          <a:p>
            <a:pPr indent="-336550" lvl="0" marL="457200" rtl="0" algn="l">
              <a:spcBef>
                <a:spcPts val="1000"/>
              </a:spcBef>
              <a:spcAft>
                <a:spcPts val="0"/>
              </a:spcAft>
              <a:buClr>
                <a:srgbClr val="B49823"/>
              </a:buClr>
              <a:buSzPts val="1700"/>
              <a:buChar char="●"/>
            </a:pPr>
            <a:r>
              <a:rPr lang="en-US" sz="1700"/>
              <a:t>Developed by Allan Johns of Method Studios.</a:t>
            </a:r>
            <a:endParaRPr sz="1700"/>
          </a:p>
          <a:p>
            <a:pPr indent="-336550" lvl="0" marL="457200" rtl="0" algn="l">
              <a:spcBef>
                <a:spcPts val="1000"/>
              </a:spcBef>
              <a:spcAft>
                <a:spcPts val="0"/>
              </a:spcAft>
              <a:buClr>
                <a:srgbClr val="B49823"/>
              </a:buClr>
              <a:buSzPts val="1700"/>
              <a:buChar char="●"/>
            </a:pPr>
            <a:r>
              <a:rPr lang="en-US" sz="1700"/>
              <a:t>Cross-platform package manager that leverages a central repository for storing packages instead of installing into each environment separately, reducing the time to create complex environments to just a few seconds.</a:t>
            </a:r>
            <a:endParaRPr sz="1700"/>
          </a:p>
          <a:p>
            <a:pPr indent="-336550" lvl="0" marL="457200" rtl="0" algn="l">
              <a:spcBef>
                <a:spcPts val="1000"/>
              </a:spcBef>
              <a:spcAft>
                <a:spcPts val="0"/>
              </a:spcAft>
              <a:buClr>
                <a:srgbClr val="B49823"/>
              </a:buClr>
              <a:buSzPts val="1700"/>
              <a:buChar char="●"/>
            </a:pPr>
            <a:r>
              <a:rPr lang="en-US" sz="1700"/>
              <a:t>Key contributors include Luma Pictures, Method Studios, NVIDIA, and Shotgrid</a:t>
            </a:r>
            <a:endParaRPr/>
          </a:p>
        </p:txBody>
      </p:sp>
      <p:pic>
        <p:nvPicPr>
          <p:cNvPr id="1177" name="Google Shape;1177;g117e4d82ba8_0_101"/>
          <p:cNvPicPr preferRelativeResize="0"/>
          <p:nvPr>
            <p:ph idx="2" type="pic"/>
          </p:nvPr>
        </p:nvPicPr>
        <p:blipFill rotWithShape="1">
          <a:blip r:embed="rId3">
            <a:alphaModFix/>
          </a:blip>
          <a:srcRect b="0" l="0" r="0" t="0"/>
          <a:stretch/>
        </p:blipFill>
        <p:spPr>
          <a:xfrm>
            <a:off x="1521675" y="3638050"/>
            <a:ext cx="2112300" cy="2112300"/>
          </a:xfrm>
          <a:prstGeom prst="rect">
            <a:avLst/>
          </a:prstGeom>
          <a:noFill/>
          <a:ln>
            <a:noFill/>
          </a:ln>
        </p:spPr>
      </p:pic>
      <p:sp>
        <p:nvSpPr>
          <p:cNvPr id="1178" name="Google Shape;1178;g117e4d82ba8_0_101"/>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4"/>
              </a:rPr>
              <a:t>rez-project.io</a:t>
            </a:r>
            <a:endParaRPr/>
          </a:p>
        </p:txBody>
      </p:sp>
      <p:pic>
        <p:nvPicPr>
          <p:cNvPr id="1179" name="Google Shape;1179;g117e4d82ba8_0_101"/>
          <p:cNvPicPr preferRelativeResize="0"/>
          <p:nvPr/>
        </p:nvPicPr>
        <p:blipFill>
          <a:blip r:embed="rId5">
            <a:alphaModFix/>
          </a:blip>
          <a:stretch>
            <a:fillRect/>
          </a:stretch>
        </p:blipFill>
        <p:spPr>
          <a:xfrm>
            <a:off x="6224487" y="216975"/>
            <a:ext cx="3361287" cy="2885400"/>
          </a:xfrm>
          <a:prstGeom prst="rect">
            <a:avLst/>
          </a:prstGeom>
          <a:noFill/>
          <a:ln>
            <a:noFill/>
          </a:ln>
        </p:spPr>
      </p:pic>
      <p:sp>
        <p:nvSpPr>
          <p:cNvPr id="1180" name="Google Shape;1180;g117e4d82ba8_0_101"/>
          <p:cNvSpPr txBox="1"/>
          <p:nvPr/>
        </p:nvSpPr>
        <p:spPr>
          <a:xfrm>
            <a:off x="967110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300"/>
              <a:buFont typeface="Arial"/>
              <a:buNone/>
            </a:pPr>
            <a:r>
              <a:rPr lang="en-US" sz="1300">
                <a:solidFill>
                  <a:srgbClr val="7F7F7F"/>
                </a:solidFill>
              </a:rPr>
              <a:t>Rez installs packages once, and configures environments dynamically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Arial"/>
              <a:ea typeface="Arial"/>
              <a:cs typeface="Arial"/>
              <a:sym typeface="Arial"/>
            </a:endParaRPr>
          </a:p>
        </p:txBody>
      </p:sp>
      <p:pic>
        <p:nvPicPr>
          <p:cNvPr id="1181" name="Google Shape;1181;g117e4d82ba8_0_101"/>
          <p:cNvPicPr preferRelativeResize="0"/>
          <p:nvPr/>
        </p:nvPicPr>
        <p:blipFill>
          <a:blip r:embed="rId6">
            <a:alphaModFix/>
          </a:blip>
          <a:stretch>
            <a:fillRect/>
          </a:stretch>
        </p:blipFill>
        <p:spPr>
          <a:xfrm>
            <a:off x="831175" y="142149"/>
            <a:ext cx="2520900" cy="2831898"/>
          </a:xfrm>
          <a:prstGeom prst="rect">
            <a:avLst/>
          </a:prstGeom>
          <a:noFill/>
          <a:ln>
            <a:noFill/>
          </a:ln>
        </p:spPr>
      </p:pic>
      <p:sp>
        <p:nvSpPr>
          <p:cNvPr id="1182" name="Google Shape;1182;g117e4d82ba8_0_101"/>
          <p:cNvSpPr txBox="1"/>
          <p:nvPr/>
        </p:nvSpPr>
        <p:spPr>
          <a:xfrm>
            <a:off x="3446654" y="268656"/>
            <a:ext cx="2520900" cy="1284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7F7F7F"/>
                </a:solidFill>
              </a:rPr>
              <a:t>Typical package managers install packages into an environment</a:t>
            </a:r>
            <a:endParaRPr sz="1300">
              <a:solidFill>
                <a:srgbClr val="7F7F7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17e4d82ba8_0_115"/>
          <p:cNvSpPr txBox="1"/>
          <p:nvPr>
            <p:ph idx="1" type="body"/>
          </p:nvPr>
        </p:nvSpPr>
        <p:spPr>
          <a:xfrm>
            <a:off x="5484450" y="3481600"/>
            <a:ext cx="6209700" cy="28854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1000"/>
              </a:spcBef>
              <a:spcAft>
                <a:spcPts val="0"/>
              </a:spcAft>
              <a:buSzPts val="2300"/>
              <a:buChar char="●"/>
            </a:pPr>
            <a:r>
              <a:rPr lang="en-US"/>
              <a:t>Joined ASWF in January 2021.</a:t>
            </a:r>
            <a:endParaRPr/>
          </a:p>
          <a:p>
            <a:pPr indent="-374650" lvl="0" marL="457200" rtl="0" algn="l">
              <a:lnSpc>
                <a:spcPct val="100000"/>
              </a:lnSpc>
              <a:spcBef>
                <a:spcPts val="0"/>
              </a:spcBef>
              <a:spcAft>
                <a:spcPts val="0"/>
              </a:spcAft>
              <a:buSzPts val="2300"/>
              <a:buChar char="●"/>
            </a:pPr>
            <a:r>
              <a:rPr lang="en-US"/>
              <a:t>S</a:t>
            </a:r>
            <a:r>
              <a:rPr lang="en-US"/>
              <a:t>oftware package that converts digital camera raw files to ACES container files containing image data encoded according to the Academy Color Encoding Specification (ACES) as specified in SMPTE 2065-1. </a:t>
            </a:r>
            <a:endParaRPr/>
          </a:p>
          <a:p>
            <a:pPr indent="-374650" lvl="0" marL="457200" rtl="0" algn="l">
              <a:lnSpc>
                <a:spcPct val="100000"/>
              </a:lnSpc>
              <a:spcBef>
                <a:spcPts val="0"/>
              </a:spcBef>
              <a:spcAft>
                <a:spcPts val="0"/>
              </a:spcAft>
              <a:buSzPts val="2300"/>
              <a:buChar char="●"/>
            </a:pPr>
            <a:r>
              <a:rPr lang="en-US"/>
              <a:t>Key contributors include AMPAS and Weta Digital</a:t>
            </a:r>
            <a:endParaRPr/>
          </a:p>
        </p:txBody>
      </p:sp>
      <p:sp>
        <p:nvSpPr>
          <p:cNvPr id="1189" name="Google Shape;1189;g117e4d82ba8_0_115"/>
          <p:cNvSpPr txBox="1"/>
          <p:nvPr>
            <p:ph idx="3" type="subTitle"/>
          </p:nvPr>
        </p:nvSpPr>
        <p:spPr>
          <a:xfrm>
            <a:off x="66375" y="5841575"/>
            <a:ext cx="5022900" cy="3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100"/>
              </a:spcBef>
              <a:spcAft>
                <a:spcPts val="0"/>
              </a:spcAft>
              <a:buSzPts val="1600"/>
              <a:buNone/>
            </a:pPr>
            <a:r>
              <a:rPr lang="en-US" u="sng">
                <a:solidFill>
                  <a:schemeClr val="hlink"/>
                </a:solidFill>
                <a:hlinkClick r:id="rId3"/>
              </a:rPr>
              <a:t>rawtoaces.org</a:t>
            </a:r>
            <a:endParaRPr/>
          </a:p>
        </p:txBody>
      </p:sp>
      <p:pic>
        <p:nvPicPr>
          <p:cNvPr id="1190" name="Google Shape;1190;g117e4d82ba8_0_115"/>
          <p:cNvPicPr preferRelativeResize="0"/>
          <p:nvPr/>
        </p:nvPicPr>
        <p:blipFill rotWithShape="1">
          <a:blip r:embed="rId4">
            <a:alphaModFix/>
          </a:blip>
          <a:srcRect b="0" l="0" r="0" t="0"/>
          <a:stretch/>
        </p:blipFill>
        <p:spPr>
          <a:xfrm>
            <a:off x="551840" y="3909473"/>
            <a:ext cx="4051975" cy="1156925"/>
          </a:xfrm>
          <a:prstGeom prst="rect">
            <a:avLst/>
          </a:prstGeom>
          <a:noFill/>
          <a:ln>
            <a:noFill/>
          </a:ln>
        </p:spPr>
      </p:pic>
      <p:grpSp>
        <p:nvGrpSpPr>
          <p:cNvPr id="1191" name="Google Shape;1191;g117e4d82ba8_0_115"/>
          <p:cNvGrpSpPr/>
          <p:nvPr/>
        </p:nvGrpSpPr>
        <p:grpSpPr>
          <a:xfrm>
            <a:off x="984925" y="708300"/>
            <a:ext cx="9601400" cy="1773900"/>
            <a:chOff x="1023525" y="4169475"/>
            <a:chExt cx="9601400" cy="1773900"/>
          </a:xfrm>
        </p:grpSpPr>
        <p:grpSp>
          <p:nvGrpSpPr>
            <p:cNvPr id="1192" name="Google Shape;1192;g117e4d82ba8_0_115"/>
            <p:cNvGrpSpPr/>
            <p:nvPr/>
          </p:nvGrpSpPr>
          <p:grpSpPr>
            <a:xfrm>
              <a:off x="1023525" y="4169475"/>
              <a:ext cx="9601400" cy="715500"/>
              <a:chOff x="1023525" y="4169475"/>
              <a:chExt cx="9601400" cy="715500"/>
            </a:xfrm>
          </p:grpSpPr>
          <p:sp>
            <p:nvSpPr>
              <p:cNvPr id="1193" name="Google Shape;1193;g117e4d82ba8_0_115"/>
              <p:cNvSpPr/>
              <p:nvPr/>
            </p:nvSpPr>
            <p:spPr>
              <a:xfrm>
                <a:off x="6304658" y="4169475"/>
                <a:ext cx="1679700" cy="715500"/>
              </a:xfrm>
              <a:prstGeom prst="chevron">
                <a:avLst>
                  <a:gd fmla="val 50000" name="adj"/>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Lens Functions</a:t>
                </a:r>
                <a:endParaRPr/>
              </a:p>
            </p:txBody>
          </p:sp>
          <p:sp>
            <p:nvSpPr>
              <p:cNvPr id="1194" name="Google Shape;1194;g117e4d82ba8_0_115"/>
              <p:cNvSpPr/>
              <p:nvPr/>
            </p:nvSpPr>
            <p:spPr>
              <a:xfrm>
                <a:off x="8945225" y="4169475"/>
                <a:ext cx="1679700" cy="715500"/>
              </a:xfrm>
              <a:prstGeom prst="chevron">
                <a:avLst>
                  <a:gd fmla="val 50000" name="adj"/>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Bindings</a:t>
                </a:r>
                <a:endParaRPr/>
              </a:p>
            </p:txBody>
          </p:sp>
          <p:sp>
            <p:nvSpPr>
              <p:cNvPr id="1195" name="Google Shape;1195;g117e4d82ba8_0_115"/>
              <p:cNvSpPr/>
              <p:nvPr/>
            </p:nvSpPr>
            <p:spPr>
              <a:xfrm>
                <a:off x="7624942" y="4169475"/>
                <a:ext cx="1679700" cy="715500"/>
              </a:xfrm>
              <a:prstGeom prst="chevron">
                <a:avLst>
                  <a:gd fmla="val 50000" name="adj"/>
                </a:avLst>
              </a:prstGeom>
              <a:solidFill>
                <a:srgbClr val="A4C2F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HDRI Merging</a:t>
                </a:r>
                <a:endParaRPr/>
              </a:p>
            </p:txBody>
          </p:sp>
          <p:grpSp>
            <p:nvGrpSpPr>
              <p:cNvPr id="1196" name="Google Shape;1196;g117e4d82ba8_0_115"/>
              <p:cNvGrpSpPr/>
              <p:nvPr/>
            </p:nvGrpSpPr>
            <p:grpSpPr>
              <a:xfrm>
                <a:off x="1023525" y="4169475"/>
                <a:ext cx="5640550" cy="715500"/>
                <a:chOff x="1023525" y="4169475"/>
                <a:chExt cx="5640550" cy="715500"/>
              </a:xfrm>
            </p:grpSpPr>
            <p:grpSp>
              <p:nvGrpSpPr>
                <p:cNvPr id="1197" name="Google Shape;1197;g117e4d82ba8_0_115"/>
                <p:cNvGrpSpPr/>
                <p:nvPr/>
              </p:nvGrpSpPr>
              <p:grpSpPr>
                <a:xfrm>
                  <a:off x="1023525" y="4169475"/>
                  <a:ext cx="2999983" cy="715500"/>
                  <a:chOff x="1023525" y="4169475"/>
                  <a:chExt cx="2999983" cy="715500"/>
                </a:xfrm>
              </p:grpSpPr>
              <p:sp>
                <p:nvSpPr>
                  <p:cNvPr id="1198" name="Google Shape;1198;g117e4d82ba8_0_115"/>
                  <p:cNvSpPr/>
                  <p:nvPr/>
                </p:nvSpPr>
                <p:spPr>
                  <a:xfrm>
                    <a:off x="1023525" y="4169475"/>
                    <a:ext cx="1679700" cy="715500"/>
                  </a:xfrm>
                  <a:prstGeom prst="chevron">
                    <a:avLst>
                      <a:gd fmla="val 50000"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New Api</a:t>
                    </a:r>
                    <a:endParaRPr/>
                  </a:p>
                </p:txBody>
              </p:sp>
              <p:sp>
                <p:nvSpPr>
                  <p:cNvPr id="1199" name="Google Shape;1199;g117e4d82ba8_0_115"/>
                  <p:cNvSpPr/>
                  <p:nvPr/>
                </p:nvSpPr>
                <p:spPr>
                  <a:xfrm>
                    <a:off x="2343808" y="4169475"/>
                    <a:ext cx="1679700" cy="715500"/>
                  </a:xfrm>
                  <a:prstGeom prst="chevron">
                    <a:avLst>
                      <a:gd fmla="val 50000" name="adj"/>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Spectral</a:t>
                    </a:r>
                    <a:endParaRPr/>
                  </a:p>
                  <a:p>
                    <a:pPr indent="0" lvl="0" marL="0" rtl="0" algn="l">
                      <a:spcBef>
                        <a:spcPts val="0"/>
                      </a:spcBef>
                      <a:spcAft>
                        <a:spcPts val="0"/>
                      </a:spcAft>
                      <a:buNone/>
                    </a:pPr>
                    <a:r>
                      <a:rPr lang="en-US"/>
                      <a:t>Repo</a:t>
                    </a:r>
                    <a:endParaRPr/>
                  </a:p>
                </p:txBody>
              </p:sp>
            </p:grpSp>
            <p:sp>
              <p:nvSpPr>
                <p:cNvPr id="1200" name="Google Shape;1200;g117e4d82ba8_0_115"/>
                <p:cNvSpPr/>
                <p:nvPr/>
              </p:nvSpPr>
              <p:spPr>
                <a:xfrm>
                  <a:off x="3664092" y="4169475"/>
                  <a:ext cx="1679700" cy="715500"/>
                </a:xfrm>
                <a:prstGeom prst="chevron">
                  <a:avLst>
                    <a:gd fmla="val 50000"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Metadata</a:t>
                  </a:r>
                  <a:endParaRPr/>
                </a:p>
              </p:txBody>
            </p:sp>
            <p:sp>
              <p:nvSpPr>
                <p:cNvPr id="1201" name="Google Shape;1201;g117e4d82ba8_0_115"/>
                <p:cNvSpPr/>
                <p:nvPr/>
              </p:nvSpPr>
              <p:spPr>
                <a:xfrm>
                  <a:off x="4984375" y="4169475"/>
                  <a:ext cx="1679700" cy="715500"/>
                </a:xfrm>
                <a:prstGeom prst="chevron">
                  <a:avLst>
                    <a:gd fmla="val 50000" name="adj"/>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 writing</a:t>
                  </a:r>
                  <a:endParaRPr/>
                </a:p>
              </p:txBody>
            </p:sp>
          </p:grpSp>
        </p:grpSp>
        <p:sp>
          <p:nvSpPr>
            <p:cNvPr id="1202" name="Google Shape;1202;g117e4d82ba8_0_115"/>
            <p:cNvSpPr/>
            <p:nvPr/>
          </p:nvSpPr>
          <p:spPr>
            <a:xfrm>
              <a:off x="1147975" y="4884975"/>
              <a:ext cx="432300" cy="1058400"/>
            </a:xfrm>
            <a:prstGeom prst="up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117e4d82ba8_0_115"/>
            <p:cNvSpPr/>
            <p:nvPr/>
          </p:nvSpPr>
          <p:spPr>
            <a:xfrm>
              <a:off x="8125250" y="5056425"/>
              <a:ext cx="1759200" cy="7155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December 2022</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g142bb772fa3_1_869"/>
          <p:cNvPicPr preferRelativeResize="0"/>
          <p:nvPr/>
        </p:nvPicPr>
        <p:blipFill>
          <a:blip r:embed="rId3">
            <a:alphaModFix/>
          </a:blip>
          <a:stretch>
            <a:fillRect/>
          </a:stretch>
        </p:blipFill>
        <p:spPr>
          <a:xfrm>
            <a:off x="1253675" y="3720912"/>
            <a:ext cx="3189575" cy="2430625"/>
          </a:xfrm>
          <a:prstGeom prst="rect">
            <a:avLst/>
          </a:prstGeom>
          <a:noFill/>
          <a:ln>
            <a:noFill/>
          </a:ln>
        </p:spPr>
      </p:pic>
      <p:sp>
        <p:nvSpPr>
          <p:cNvPr id="1210" name="Google Shape;1210;g142bb772fa3_1_869"/>
          <p:cNvSpPr txBox="1"/>
          <p:nvPr>
            <p:ph idx="1" type="body"/>
          </p:nvPr>
        </p:nvSpPr>
        <p:spPr>
          <a:xfrm>
            <a:off x="6099550" y="2680350"/>
            <a:ext cx="5356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Industry-wide common interface between image-based visual effects plugins and host applications, used by </a:t>
            </a:r>
            <a:r>
              <a:rPr i="1" lang="en-US" sz="2300">
                <a:solidFill>
                  <a:srgbClr val="B49823"/>
                </a:solidFill>
                <a:highlight>
                  <a:srgbClr val="FFFFFF"/>
                </a:highlight>
                <a:latin typeface="Calibri"/>
                <a:ea typeface="Calibri"/>
                <a:cs typeface="Calibri"/>
                <a:sym typeface="Calibri"/>
              </a:rPr>
              <a:t>Autodesk Flame, Foundry Nuke, Blackmagic Design DaVinci Resolve and Fusion, Sony Catalyst and MAGIX Vegas Pro, Assimilate Scratch, Filmlight Baselight, Boris FX Sapphire and Silhouette, RE:Vision Effects and more.</a:t>
            </a:r>
            <a:r>
              <a:rPr lang="en-US" sz="2300">
                <a:solidFill>
                  <a:srgbClr val="676767"/>
                </a:solidFill>
                <a:highlight>
                  <a:srgbClr val="FFFFFF"/>
                </a:highlight>
                <a:latin typeface="Calibri"/>
                <a:ea typeface="Calibri"/>
                <a:cs typeface="Calibri"/>
                <a:sym typeface="Calibri"/>
              </a:rPr>
              <a:t> Open, extensible C API currently version 1.4 with version 1.5 in development. Want to find out more or contribute?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sp>
        <p:nvSpPr>
          <p:cNvPr id="1211" name="Google Shape;1211;g142bb772fa3_1_869"/>
          <p:cNvSpPr txBox="1"/>
          <p:nvPr/>
        </p:nvSpPr>
        <p:spPr>
          <a:xfrm>
            <a:off x="219225" y="6178975"/>
            <a:ext cx="535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4">
                  <a:extLst>
                    <a:ext uri="{A12FA001-AC4F-418D-AE19-62706E023703}">
                      <ahyp:hlinkClr val="tx"/>
                    </a:ext>
                  </a:extLst>
                </a:hlinkClick>
              </a:rPr>
              <a:t>openeffects.org</a:t>
            </a:r>
            <a:endParaRPr sz="1600">
              <a:solidFill>
                <a:srgbClr val="B49823"/>
              </a:solidFill>
              <a:latin typeface="Calibri"/>
              <a:ea typeface="Calibri"/>
              <a:cs typeface="Calibri"/>
              <a:sym typeface="Calibri"/>
            </a:endParaRPr>
          </a:p>
        </p:txBody>
      </p:sp>
      <p:pic>
        <p:nvPicPr>
          <p:cNvPr id="1212" name="Google Shape;1212;g142bb772fa3_1_869"/>
          <p:cNvPicPr preferRelativeResize="0"/>
          <p:nvPr/>
        </p:nvPicPr>
        <p:blipFill>
          <a:blip r:embed="rId5">
            <a:alphaModFix/>
          </a:blip>
          <a:stretch>
            <a:fillRect/>
          </a:stretch>
        </p:blipFill>
        <p:spPr>
          <a:xfrm>
            <a:off x="0" y="0"/>
            <a:ext cx="5356800" cy="3347990"/>
          </a:xfrm>
          <a:prstGeom prst="rect">
            <a:avLst/>
          </a:prstGeom>
          <a:noFill/>
          <a:ln>
            <a:noFill/>
          </a:ln>
        </p:spPr>
      </p:pic>
      <p:sp>
        <p:nvSpPr>
          <p:cNvPr id="1213" name="Google Shape;1213;g142bb772fa3_1_869"/>
          <p:cNvSpPr txBox="1"/>
          <p:nvPr/>
        </p:nvSpPr>
        <p:spPr>
          <a:xfrm>
            <a:off x="5436550" y="10442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OpenFX Overlay Draw Suite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142bb772fa3_1_875"/>
          <p:cNvSpPr txBox="1"/>
          <p:nvPr>
            <p:ph idx="1" type="body"/>
          </p:nvPr>
        </p:nvSpPr>
        <p:spPr>
          <a:xfrm>
            <a:off x="5971701" y="3941450"/>
            <a:ext cx="58218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Providing a vendor-neutral hosting platform and a uniform license agreement, to encourage, curate and publish </a:t>
            </a:r>
            <a:r>
              <a:rPr i="1" lang="en-US" sz="2300">
                <a:solidFill>
                  <a:srgbClr val="B49823"/>
                </a:solidFill>
                <a:highlight>
                  <a:srgbClr val="FFFFFF"/>
                </a:highlight>
                <a:latin typeface="Calibri"/>
                <a:ea typeface="Calibri"/>
                <a:cs typeface="Calibri"/>
                <a:sym typeface="Calibri"/>
              </a:rPr>
              <a:t>production-grade sample assets</a:t>
            </a:r>
            <a:r>
              <a:rPr lang="en-US" sz="2300">
                <a:solidFill>
                  <a:srgbClr val="676767"/>
                </a:solidFill>
                <a:highlight>
                  <a:srgbClr val="FFFFFF"/>
                </a:highlight>
                <a:latin typeface="Calibri"/>
                <a:ea typeface="Calibri"/>
                <a:cs typeface="Calibri"/>
                <a:sym typeface="Calibri"/>
              </a:rPr>
              <a:t> for developers, researchers and educators, Digital Production Example Library is the conclusion of an Academy Software Foundation working group on assets</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just">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2300">
              <a:solidFill>
                <a:srgbClr val="B49823"/>
              </a:solidFill>
              <a:highlight>
                <a:srgbClr val="FFFFFF"/>
              </a:highlight>
              <a:latin typeface="Calibri"/>
              <a:ea typeface="Calibri"/>
              <a:cs typeface="Calibri"/>
              <a:sym typeface="Calibri"/>
            </a:endParaRPr>
          </a:p>
        </p:txBody>
      </p:sp>
      <p:pic>
        <p:nvPicPr>
          <p:cNvPr id="1220" name="Google Shape;1220;g142bb772fa3_1_875"/>
          <p:cNvPicPr preferRelativeResize="0"/>
          <p:nvPr/>
        </p:nvPicPr>
        <p:blipFill>
          <a:blip r:embed="rId3">
            <a:alphaModFix/>
          </a:blip>
          <a:stretch>
            <a:fillRect/>
          </a:stretch>
        </p:blipFill>
        <p:spPr>
          <a:xfrm>
            <a:off x="277725" y="157983"/>
            <a:ext cx="2840744" cy="1943381"/>
          </a:xfrm>
          <a:prstGeom prst="rect">
            <a:avLst/>
          </a:prstGeom>
          <a:noFill/>
          <a:ln>
            <a:noFill/>
          </a:ln>
        </p:spPr>
      </p:pic>
      <p:pic>
        <p:nvPicPr>
          <p:cNvPr id="1221" name="Google Shape;1221;g142bb772fa3_1_875"/>
          <p:cNvPicPr preferRelativeResize="0"/>
          <p:nvPr/>
        </p:nvPicPr>
        <p:blipFill>
          <a:blip r:embed="rId4">
            <a:alphaModFix/>
          </a:blip>
          <a:stretch>
            <a:fillRect/>
          </a:stretch>
        </p:blipFill>
        <p:spPr>
          <a:xfrm>
            <a:off x="3199086" y="157985"/>
            <a:ext cx="2878382" cy="1943381"/>
          </a:xfrm>
          <a:prstGeom prst="rect">
            <a:avLst/>
          </a:prstGeom>
          <a:noFill/>
          <a:ln>
            <a:noFill/>
          </a:ln>
        </p:spPr>
      </p:pic>
      <p:pic>
        <p:nvPicPr>
          <p:cNvPr id="1222" name="Google Shape;1222;g142bb772fa3_1_875"/>
          <p:cNvPicPr preferRelativeResize="0"/>
          <p:nvPr/>
        </p:nvPicPr>
        <p:blipFill>
          <a:blip r:embed="rId5">
            <a:alphaModFix/>
          </a:blip>
          <a:stretch>
            <a:fillRect/>
          </a:stretch>
        </p:blipFill>
        <p:spPr>
          <a:xfrm>
            <a:off x="9155076" y="157980"/>
            <a:ext cx="2776175" cy="1943382"/>
          </a:xfrm>
          <a:prstGeom prst="rect">
            <a:avLst/>
          </a:prstGeom>
          <a:noFill/>
          <a:ln>
            <a:noFill/>
          </a:ln>
        </p:spPr>
      </p:pic>
      <p:pic>
        <p:nvPicPr>
          <p:cNvPr id="1223" name="Google Shape;1223;g142bb772fa3_1_875"/>
          <p:cNvPicPr preferRelativeResize="0"/>
          <p:nvPr/>
        </p:nvPicPr>
        <p:blipFill>
          <a:blip r:embed="rId6">
            <a:alphaModFix/>
          </a:blip>
          <a:stretch>
            <a:fillRect/>
          </a:stretch>
        </p:blipFill>
        <p:spPr>
          <a:xfrm>
            <a:off x="6158081" y="157650"/>
            <a:ext cx="2878382" cy="1943721"/>
          </a:xfrm>
          <a:prstGeom prst="rect">
            <a:avLst/>
          </a:prstGeom>
          <a:noFill/>
          <a:ln>
            <a:noFill/>
          </a:ln>
        </p:spPr>
      </p:pic>
      <p:pic>
        <p:nvPicPr>
          <p:cNvPr id="1224" name="Google Shape;1224;g142bb772fa3_1_875"/>
          <p:cNvPicPr preferRelativeResize="0"/>
          <p:nvPr/>
        </p:nvPicPr>
        <p:blipFill rotWithShape="1">
          <a:blip r:embed="rId7">
            <a:alphaModFix/>
          </a:blip>
          <a:srcRect b="0" l="0" r="0" t="0"/>
          <a:stretch/>
        </p:blipFill>
        <p:spPr>
          <a:xfrm>
            <a:off x="1401350" y="3360525"/>
            <a:ext cx="2434148" cy="2380627"/>
          </a:xfrm>
          <a:prstGeom prst="rect">
            <a:avLst/>
          </a:prstGeom>
          <a:noFill/>
          <a:ln>
            <a:noFill/>
          </a:ln>
        </p:spPr>
      </p:pic>
      <p:sp>
        <p:nvSpPr>
          <p:cNvPr id="1225" name="Google Shape;1225;g142bb772fa3_1_875"/>
          <p:cNvSpPr txBox="1"/>
          <p:nvPr/>
        </p:nvSpPr>
        <p:spPr>
          <a:xfrm>
            <a:off x="283793" y="2209810"/>
            <a:ext cx="753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t>Launching with ASC Standard Evaluation Material II (StEM2), Animal Logic’s ALab Phase 2, Intel’s Volumetric Clouds Library and AWS character Noa.</a:t>
            </a:r>
            <a:endParaRPr sz="700"/>
          </a:p>
        </p:txBody>
      </p:sp>
      <p:sp>
        <p:nvSpPr>
          <p:cNvPr id="1226" name="Google Shape;1226;g142bb772fa3_1_875"/>
          <p:cNvSpPr txBox="1"/>
          <p:nvPr/>
        </p:nvSpPr>
        <p:spPr>
          <a:xfrm>
            <a:off x="668375" y="6073400"/>
            <a:ext cx="36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8">
                  <a:extLst>
                    <a:ext uri="{A12FA001-AC4F-418D-AE19-62706E023703}">
                      <ahyp:hlinkClr val="tx"/>
                    </a:ext>
                  </a:extLst>
                </a:hlinkClick>
              </a:rPr>
              <a:t>dpel.aswf.io</a:t>
            </a:r>
            <a:endParaRPr sz="1600">
              <a:solidFill>
                <a:srgbClr val="B49823"/>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142bb772fa3_1_885"/>
          <p:cNvSpPr txBox="1"/>
          <p:nvPr>
            <p:ph idx="1" type="body"/>
          </p:nvPr>
        </p:nvSpPr>
        <p:spPr>
          <a:xfrm>
            <a:off x="7694350" y="2543750"/>
            <a:ext cx="42459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OpenAssetIO </a:t>
            </a:r>
            <a:r>
              <a:rPr lang="en-US" sz="2300">
                <a:solidFill>
                  <a:srgbClr val="676767"/>
                </a:solidFill>
                <a:highlight>
                  <a:srgbClr val="FFFFFF"/>
                </a:highlight>
                <a:latin typeface="Calibri"/>
                <a:ea typeface="Calibri"/>
                <a:cs typeface="Calibri"/>
                <a:sym typeface="Calibri"/>
              </a:rPr>
              <a:t>is an early stage open source interoperability standard between tools and asset management systems, </a:t>
            </a:r>
            <a:r>
              <a:rPr i="1" lang="en-US" sz="2300">
                <a:solidFill>
                  <a:srgbClr val="B49823"/>
                </a:solidFill>
                <a:highlight>
                  <a:srgbClr val="FFFFFF"/>
                </a:highlight>
                <a:latin typeface="Calibri"/>
                <a:ea typeface="Calibri"/>
                <a:cs typeface="Calibri"/>
                <a:sym typeface="Calibri"/>
              </a:rPr>
              <a:t>developed by Foundry</a:t>
            </a:r>
            <a:r>
              <a:rPr lang="en-US" sz="2300">
                <a:solidFill>
                  <a:srgbClr val="676767"/>
                </a:solidFill>
                <a:highlight>
                  <a:srgbClr val="FFFFFF"/>
                </a:highlight>
                <a:latin typeface="Calibri"/>
                <a:ea typeface="Calibri"/>
                <a:cs typeface="Calibri"/>
                <a:sym typeface="Calibri"/>
              </a:rPr>
              <a:t> with proofs of concept and design input from 15 companies including</a:t>
            </a:r>
            <a:r>
              <a:rPr i="1" lang="en-US" sz="2300">
                <a:solidFill>
                  <a:srgbClr val="00B0F0"/>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Pixar, Amazon Web Services, Animal Logic, Blizzard, and Blender</a:t>
            </a:r>
            <a:r>
              <a:rPr lang="en-US" sz="2300">
                <a:solidFill>
                  <a:srgbClr val="B49823"/>
                </a:solidFill>
                <a:highlight>
                  <a:srgbClr val="FFFFFF"/>
                </a:highlight>
                <a:latin typeface="Calibri"/>
                <a:ea typeface="Calibri"/>
                <a:cs typeface="Calibri"/>
                <a:sym typeface="Calibri"/>
              </a:rPr>
              <a:t>.</a:t>
            </a:r>
            <a:r>
              <a:rPr lang="en-US" sz="2300">
                <a:solidFill>
                  <a:srgbClr val="676767"/>
                </a:solidFill>
                <a:highlight>
                  <a:srgbClr val="FFFFFF"/>
                </a:highlight>
                <a:latin typeface="Calibri"/>
                <a:ea typeface="Calibri"/>
                <a:cs typeface="Calibri"/>
                <a:sym typeface="Calibri"/>
              </a:rPr>
              <a:t> OpenAssetIO was the first project to join the Academy Software Foundation in sandbox stage.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1233" name="Google Shape;1233;g142bb772fa3_1_885"/>
          <p:cNvSpPr txBox="1"/>
          <p:nvPr/>
        </p:nvSpPr>
        <p:spPr>
          <a:xfrm>
            <a:off x="910063" y="3627900"/>
            <a:ext cx="594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openassetio.org</a:t>
            </a:r>
            <a:endParaRPr sz="1600">
              <a:solidFill>
                <a:srgbClr val="B49823"/>
              </a:solidFill>
              <a:latin typeface="Calibri"/>
              <a:ea typeface="Calibri"/>
              <a:cs typeface="Calibri"/>
              <a:sym typeface="Calibri"/>
            </a:endParaRPr>
          </a:p>
        </p:txBody>
      </p:sp>
      <p:grpSp>
        <p:nvGrpSpPr>
          <p:cNvPr id="1234" name="Google Shape;1234;g142bb772fa3_1_885"/>
          <p:cNvGrpSpPr/>
          <p:nvPr/>
        </p:nvGrpSpPr>
        <p:grpSpPr>
          <a:xfrm>
            <a:off x="442746" y="5245039"/>
            <a:ext cx="6952121" cy="764368"/>
            <a:chOff x="442746" y="3492439"/>
            <a:chExt cx="6952121" cy="764368"/>
          </a:xfrm>
        </p:grpSpPr>
        <p:pic>
          <p:nvPicPr>
            <p:cNvPr id="1235" name="Google Shape;1235;g142bb772fa3_1_885"/>
            <p:cNvPicPr preferRelativeResize="0"/>
            <p:nvPr/>
          </p:nvPicPr>
          <p:blipFill>
            <a:blip r:embed="rId4">
              <a:alphaModFix/>
            </a:blip>
            <a:stretch>
              <a:fillRect/>
            </a:stretch>
          </p:blipFill>
          <p:spPr>
            <a:xfrm>
              <a:off x="1258907" y="3517058"/>
              <a:ext cx="739646" cy="739742"/>
            </a:xfrm>
            <a:prstGeom prst="rect">
              <a:avLst/>
            </a:prstGeom>
            <a:noFill/>
            <a:ln>
              <a:noFill/>
            </a:ln>
          </p:spPr>
        </p:pic>
        <p:pic>
          <p:nvPicPr>
            <p:cNvPr id="1236" name="Google Shape;1236;g142bb772fa3_1_885"/>
            <p:cNvPicPr preferRelativeResize="0"/>
            <p:nvPr/>
          </p:nvPicPr>
          <p:blipFill>
            <a:blip r:embed="rId5">
              <a:alphaModFix/>
            </a:blip>
            <a:stretch>
              <a:fillRect/>
            </a:stretch>
          </p:blipFill>
          <p:spPr>
            <a:xfrm>
              <a:off x="2038871" y="3525106"/>
              <a:ext cx="674323" cy="674413"/>
            </a:xfrm>
            <a:prstGeom prst="rect">
              <a:avLst/>
            </a:prstGeom>
            <a:noFill/>
            <a:ln>
              <a:noFill/>
            </a:ln>
          </p:spPr>
        </p:pic>
        <p:pic>
          <p:nvPicPr>
            <p:cNvPr id="1237" name="Google Shape;1237;g142bb772fa3_1_885"/>
            <p:cNvPicPr preferRelativeResize="0"/>
            <p:nvPr/>
          </p:nvPicPr>
          <p:blipFill>
            <a:blip r:embed="rId6">
              <a:alphaModFix/>
            </a:blip>
            <a:stretch>
              <a:fillRect/>
            </a:stretch>
          </p:blipFill>
          <p:spPr>
            <a:xfrm>
              <a:off x="2713194" y="3517065"/>
              <a:ext cx="739646" cy="739742"/>
            </a:xfrm>
            <a:prstGeom prst="rect">
              <a:avLst/>
            </a:prstGeom>
            <a:noFill/>
            <a:ln>
              <a:noFill/>
            </a:ln>
          </p:spPr>
        </p:pic>
        <p:pic>
          <p:nvPicPr>
            <p:cNvPr id="1238" name="Google Shape;1238;g142bb772fa3_1_885"/>
            <p:cNvPicPr preferRelativeResize="0"/>
            <p:nvPr/>
          </p:nvPicPr>
          <p:blipFill>
            <a:blip r:embed="rId7">
              <a:alphaModFix/>
            </a:blip>
            <a:stretch>
              <a:fillRect/>
            </a:stretch>
          </p:blipFill>
          <p:spPr>
            <a:xfrm>
              <a:off x="3460530" y="3492439"/>
              <a:ext cx="739646" cy="739742"/>
            </a:xfrm>
            <a:prstGeom prst="rect">
              <a:avLst/>
            </a:prstGeom>
            <a:noFill/>
            <a:ln>
              <a:noFill/>
            </a:ln>
          </p:spPr>
        </p:pic>
        <p:pic>
          <p:nvPicPr>
            <p:cNvPr id="1239" name="Google Shape;1239;g142bb772fa3_1_885"/>
            <p:cNvPicPr preferRelativeResize="0"/>
            <p:nvPr/>
          </p:nvPicPr>
          <p:blipFill>
            <a:blip r:embed="rId8">
              <a:alphaModFix/>
            </a:blip>
            <a:stretch>
              <a:fillRect/>
            </a:stretch>
          </p:blipFill>
          <p:spPr>
            <a:xfrm>
              <a:off x="4287421" y="3525106"/>
              <a:ext cx="674324" cy="674412"/>
            </a:xfrm>
            <a:prstGeom prst="rect">
              <a:avLst/>
            </a:prstGeom>
            <a:noFill/>
            <a:ln>
              <a:noFill/>
            </a:ln>
          </p:spPr>
        </p:pic>
        <p:pic>
          <p:nvPicPr>
            <p:cNvPr id="1240" name="Google Shape;1240;g142bb772fa3_1_885"/>
            <p:cNvPicPr preferRelativeResize="0"/>
            <p:nvPr/>
          </p:nvPicPr>
          <p:blipFill>
            <a:blip r:embed="rId9">
              <a:alphaModFix/>
            </a:blip>
            <a:stretch>
              <a:fillRect/>
            </a:stretch>
          </p:blipFill>
          <p:spPr>
            <a:xfrm>
              <a:off x="5048986" y="3493737"/>
              <a:ext cx="705669" cy="705775"/>
            </a:xfrm>
            <a:prstGeom prst="rect">
              <a:avLst/>
            </a:prstGeom>
            <a:noFill/>
            <a:ln>
              <a:noFill/>
            </a:ln>
          </p:spPr>
        </p:pic>
        <p:pic>
          <p:nvPicPr>
            <p:cNvPr id="1241" name="Google Shape;1241;g142bb772fa3_1_885"/>
            <p:cNvPicPr preferRelativeResize="0"/>
            <p:nvPr/>
          </p:nvPicPr>
          <p:blipFill>
            <a:blip r:embed="rId10">
              <a:alphaModFix/>
            </a:blip>
            <a:stretch>
              <a:fillRect/>
            </a:stretch>
          </p:blipFill>
          <p:spPr>
            <a:xfrm>
              <a:off x="5896608" y="3509418"/>
              <a:ext cx="674324" cy="674412"/>
            </a:xfrm>
            <a:prstGeom prst="rect">
              <a:avLst/>
            </a:prstGeom>
            <a:noFill/>
            <a:ln>
              <a:noFill/>
            </a:ln>
          </p:spPr>
        </p:pic>
        <p:pic>
          <p:nvPicPr>
            <p:cNvPr id="1242" name="Google Shape;1242;g142bb772fa3_1_885"/>
            <p:cNvPicPr preferRelativeResize="0"/>
            <p:nvPr/>
          </p:nvPicPr>
          <p:blipFill>
            <a:blip r:embed="rId11">
              <a:alphaModFix/>
            </a:blip>
            <a:stretch>
              <a:fillRect/>
            </a:stretch>
          </p:blipFill>
          <p:spPr>
            <a:xfrm>
              <a:off x="6655219" y="3492439"/>
              <a:ext cx="739648" cy="739745"/>
            </a:xfrm>
            <a:prstGeom prst="rect">
              <a:avLst/>
            </a:prstGeom>
            <a:noFill/>
            <a:ln>
              <a:noFill/>
            </a:ln>
          </p:spPr>
        </p:pic>
        <p:pic>
          <p:nvPicPr>
            <p:cNvPr id="1243" name="Google Shape;1243;g142bb772fa3_1_885"/>
            <p:cNvPicPr preferRelativeResize="0"/>
            <p:nvPr/>
          </p:nvPicPr>
          <p:blipFill rotWithShape="1">
            <a:blip r:embed="rId12">
              <a:alphaModFix/>
            </a:blip>
            <a:srcRect b="0" l="0" r="77308" t="0"/>
            <a:stretch/>
          </p:blipFill>
          <p:spPr>
            <a:xfrm>
              <a:off x="442746" y="3673756"/>
              <a:ext cx="674320" cy="426357"/>
            </a:xfrm>
            <a:prstGeom prst="rect">
              <a:avLst/>
            </a:prstGeom>
            <a:noFill/>
            <a:ln>
              <a:noFill/>
            </a:ln>
          </p:spPr>
        </p:pic>
      </p:grpSp>
      <p:grpSp>
        <p:nvGrpSpPr>
          <p:cNvPr id="1244" name="Google Shape;1244;g142bb772fa3_1_885"/>
          <p:cNvGrpSpPr/>
          <p:nvPr/>
        </p:nvGrpSpPr>
        <p:grpSpPr>
          <a:xfrm>
            <a:off x="623745" y="600017"/>
            <a:ext cx="6471322" cy="1022575"/>
            <a:chOff x="1855104" y="882787"/>
            <a:chExt cx="8162616" cy="1289665"/>
          </a:xfrm>
        </p:grpSpPr>
        <p:pic>
          <p:nvPicPr>
            <p:cNvPr id="1245" name="Google Shape;1245;g142bb772fa3_1_885"/>
            <p:cNvPicPr preferRelativeResize="0"/>
            <p:nvPr/>
          </p:nvPicPr>
          <p:blipFill rotWithShape="1">
            <a:blip r:embed="rId13">
              <a:alphaModFix/>
            </a:blip>
            <a:srcRect b="55532" l="15531" r="26012" t="7469"/>
            <a:stretch/>
          </p:blipFill>
          <p:spPr>
            <a:xfrm>
              <a:off x="4959353" y="882787"/>
              <a:ext cx="1809057" cy="1224581"/>
            </a:xfrm>
            <a:prstGeom prst="rect">
              <a:avLst/>
            </a:prstGeom>
            <a:noFill/>
            <a:ln>
              <a:noFill/>
            </a:ln>
          </p:spPr>
        </p:pic>
        <p:pic>
          <p:nvPicPr>
            <p:cNvPr id="1246" name="Google Shape;1246;g142bb772fa3_1_885"/>
            <p:cNvPicPr preferRelativeResize="0"/>
            <p:nvPr/>
          </p:nvPicPr>
          <p:blipFill>
            <a:blip r:embed="rId7">
              <a:alphaModFix/>
            </a:blip>
            <a:stretch>
              <a:fillRect/>
            </a:stretch>
          </p:blipFill>
          <p:spPr>
            <a:xfrm>
              <a:off x="2952865" y="1179099"/>
              <a:ext cx="918558" cy="918582"/>
            </a:xfrm>
            <a:prstGeom prst="rect">
              <a:avLst/>
            </a:prstGeom>
            <a:noFill/>
            <a:ln>
              <a:noFill/>
            </a:ln>
          </p:spPr>
        </p:pic>
        <p:pic>
          <p:nvPicPr>
            <p:cNvPr id="1247" name="Google Shape;1247;g142bb772fa3_1_885"/>
            <p:cNvPicPr preferRelativeResize="0"/>
            <p:nvPr/>
          </p:nvPicPr>
          <p:blipFill>
            <a:blip r:embed="rId14">
              <a:alphaModFix/>
            </a:blip>
            <a:stretch>
              <a:fillRect/>
            </a:stretch>
          </p:blipFill>
          <p:spPr>
            <a:xfrm>
              <a:off x="6934012" y="1378446"/>
              <a:ext cx="1408861" cy="519881"/>
            </a:xfrm>
            <a:prstGeom prst="rect">
              <a:avLst/>
            </a:prstGeom>
            <a:noFill/>
            <a:ln>
              <a:noFill/>
            </a:ln>
          </p:spPr>
        </p:pic>
        <p:pic>
          <p:nvPicPr>
            <p:cNvPr id="1248" name="Google Shape;1248;g142bb772fa3_1_885"/>
            <p:cNvPicPr preferRelativeResize="0"/>
            <p:nvPr/>
          </p:nvPicPr>
          <p:blipFill rotWithShape="1">
            <a:blip r:embed="rId15">
              <a:alphaModFix/>
            </a:blip>
            <a:srcRect b="20078" l="21512" r="21484" t="22141"/>
            <a:stretch/>
          </p:blipFill>
          <p:spPr>
            <a:xfrm>
              <a:off x="1855104" y="1182663"/>
              <a:ext cx="976477" cy="989789"/>
            </a:xfrm>
            <a:prstGeom prst="rect">
              <a:avLst/>
            </a:prstGeom>
            <a:noFill/>
            <a:ln>
              <a:noFill/>
            </a:ln>
          </p:spPr>
        </p:pic>
        <p:pic>
          <p:nvPicPr>
            <p:cNvPr id="1249" name="Google Shape;1249;g142bb772fa3_1_885"/>
            <p:cNvPicPr preferRelativeResize="0"/>
            <p:nvPr/>
          </p:nvPicPr>
          <p:blipFill rotWithShape="1">
            <a:blip r:embed="rId16">
              <a:alphaModFix/>
            </a:blip>
            <a:srcRect b="26827" l="14890" r="14502" t="28429"/>
            <a:stretch/>
          </p:blipFill>
          <p:spPr>
            <a:xfrm>
              <a:off x="8608859" y="1277271"/>
              <a:ext cx="1408861" cy="580143"/>
            </a:xfrm>
            <a:prstGeom prst="rect">
              <a:avLst/>
            </a:prstGeom>
            <a:noFill/>
            <a:ln>
              <a:noFill/>
            </a:ln>
          </p:spPr>
        </p:pic>
        <p:pic>
          <p:nvPicPr>
            <p:cNvPr id="1250" name="Google Shape;1250;g142bb772fa3_1_885"/>
            <p:cNvPicPr preferRelativeResize="0"/>
            <p:nvPr/>
          </p:nvPicPr>
          <p:blipFill>
            <a:blip r:embed="rId17">
              <a:alphaModFix/>
            </a:blip>
            <a:stretch>
              <a:fillRect/>
            </a:stretch>
          </p:blipFill>
          <p:spPr>
            <a:xfrm>
              <a:off x="3956105" y="1218281"/>
              <a:ext cx="918558" cy="918569"/>
            </a:xfrm>
            <a:prstGeom prst="rect">
              <a:avLst/>
            </a:prstGeom>
            <a:noFill/>
            <a:ln>
              <a:noFill/>
            </a:ln>
          </p:spPr>
        </p:pic>
      </p:grpSp>
      <p:pic>
        <p:nvPicPr>
          <p:cNvPr id="1251" name="Google Shape;1251;g142bb772fa3_1_885"/>
          <p:cNvPicPr preferRelativeResize="0"/>
          <p:nvPr/>
        </p:nvPicPr>
        <p:blipFill>
          <a:blip r:embed="rId18">
            <a:alphaModFix/>
          </a:blip>
          <a:stretch>
            <a:fillRect/>
          </a:stretch>
        </p:blipFill>
        <p:spPr>
          <a:xfrm>
            <a:off x="1433350" y="2471967"/>
            <a:ext cx="5322976" cy="1253307"/>
          </a:xfrm>
          <a:prstGeom prst="rect">
            <a:avLst/>
          </a:prstGeom>
          <a:noFill/>
          <a:ln>
            <a:noFill/>
          </a:ln>
        </p:spPr>
      </p:pic>
      <p:pic>
        <p:nvPicPr>
          <p:cNvPr id="1252" name="Google Shape;1252;g142bb772fa3_1_885"/>
          <p:cNvPicPr preferRelativeResize="0"/>
          <p:nvPr/>
        </p:nvPicPr>
        <p:blipFill rotWithShape="1">
          <a:blip r:embed="rId19">
            <a:alphaModFix/>
          </a:blip>
          <a:srcRect b="20930" l="42600" r="34972" t="40693"/>
          <a:stretch/>
        </p:blipFill>
        <p:spPr>
          <a:xfrm rot="5400000">
            <a:off x="3545242" y="4379051"/>
            <a:ext cx="710520" cy="469746"/>
          </a:xfrm>
          <a:prstGeom prst="rect">
            <a:avLst/>
          </a:prstGeom>
          <a:noFill/>
          <a:ln>
            <a:noFill/>
          </a:ln>
        </p:spPr>
      </p:pic>
      <p:pic>
        <p:nvPicPr>
          <p:cNvPr id="1253" name="Google Shape;1253;g142bb772fa3_1_885"/>
          <p:cNvPicPr preferRelativeResize="0"/>
          <p:nvPr/>
        </p:nvPicPr>
        <p:blipFill rotWithShape="1">
          <a:blip r:embed="rId19">
            <a:alphaModFix/>
          </a:blip>
          <a:srcRect b="20930" l="42600" r="34972" t="40693"/>
          <a:stretch/>
        </p:blipFill>
        <p:spPr>
          <a:xfrm rot="5400000">
            <a:off x="3526155" y="1991873"/>
            <a:ext cx="710520" cy="4697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g142bb772fa3_1_891"/>
          <p:cNvSpPr txBox="1"/>
          <p:nvPr>
            <p:ph idx="1" type="body"/>
          </p:nvPr>
        </p:nvSpPr>
        <p:spPr>
          <a:xfrm>
            <a:off x="6233225" y="3668350"/>
            <a:ext cx="5211300" cy="26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676767"/>
                </a:solidFill>
                <a:highlight>
                  <a:srgbClr val="FFFFFF"/>
                </a:highlight>
                <a:latin typeface="Calibri"/>
                <a:ea typeface="Calibri"/>
                <a:cs typeface="Calibri"/>
                <a:sym typeface="Calibri"/>
              </a:rPr>
              <a:t>A new open source project with the mission to build a unified toolset for </a:t>
            </a:r>
            <a:r>
              <a:rPr i="1" lang="en-US" sz="2300">
                <a:solidFill>
                  <a:srgbClr val="B49823"/>
                </a:solidFill>
                <a:highlight>
                  <a:srgbClr val="FFFFFF"/>
                </a:highlight>
                <a:latin typeface="Calibri"/>
                <a:ea typeface="Calibri"/>
                <a:cs typeface="Calibri"/>
                <a:sym typeface="Calibri"/>
              </a:rPr>
              <a:t>playback, review and approval</a:t>
            </a:r>
            <a:r>
              <a:rPr lang="en-US" sz="2300">
                <a:solidFill>
                  <a:srgbClr val="B49823"/>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of motion picture and related professional media, with</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Autodesk contributing RV</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Dneg contributing xSTUDIO</a:t>
            </a:r>
            <a:r>
              <a:rPr lang="en-US" sz="2300">
                <a:solidFill>
                  <a:srgbClr val="B49823"/>
                </a:solidFill>
                <a:highlight>
                  <a:srgbClr val="FFFFFF"/>
                </a:highlight>
                <a:latin typeface="Calibri"/>
                <a:ea typeface="Calibri"/>
                <a:cs typeface="Calibri"/>
                <a:sym typeface="Calibri"/>
              </a:rPr>
              <a:t>, </a:t>
            </a:r>
            <a:r>
              <a:rPr i="1" lang="en-US" sz="2300">
                <a:solidFill>
                  <a:srgbClr val="B49823"/>
                </a:solidFill>
                <a:highlight>
                  <a:srgbClr val="FFFFFF"/>
                </a:highlight>
                <a:latin typeface="Calibri"/>
                <a:ea typeface="Calibri"/>
                <a:cs typeface="Calibri"/>
                <a:sym typeface="Calibri"/>
              </a:rPr>
              <a:t>Imageworks contributing parts of itView</a:t>
            </a:r>
            <a:r>
              <a:rPr lang="en-US" sz="2300">
                <a:solidFill>
                  <a:srgbClr val="B49823"/>
                </a:solidFill>
                <a:highlight>
                  <a:srgbClr val="FFFFFF"/>
                </a:highlight>
                <a:latin typeface="Calibri"/>
                <a:ea typeface="Calibri"/>
                <a:cs typeface="Calibri"/>
                <a:sym typeface="Calibri"/>
              </a:rPr>
              <a:t>,</a:t>
            </a:r>
            <a:r>
              <a:rPr lang="en-US" sz="2300">
                <a:solidFill>
                  <a:schemeClr val="dk1"/>
                </a:solidFill>
                <a:highlight>
                  <a:srgbClr val="FFFFFF"/>
                </a:highlight>
                <a:latin typeface="Calibri"/>
                <a:ea typeface="Calibri"/>
                <a:cs typeface="Calibri"/>
                <a:sym typeface="Calibri"/>
              </a:rPr>
              <a:t> </a:t>
            </a:r>
            <a:r>
              <a:rPr lang="en-US" sz="2300">
                <a:solidFill>
                  <a:srgbClr val="676767"/>
                </a:solidFill>
                <a:highlight>
                  <a:srgbClr val="FFFFFF"/>
                </a:highlight>
                <a:latin typeface="Calibri"/>
                <a:ea typeface="Calibri"/>
                <a:cs typeface="Calibri"/>
                <a:sym typeface="Calibri"/>
              </a:rPr>
              <a:t>and the three companies providing lead architects and maintainers for the project Technical Steering </a:t>
            </a:r>
            <a:r>
              <a:rPr lang="en-US" sz="2300">
                <a:solidFill>
                  <a:srgbClr val="676767"/>
                </a:solidFill>
                <a:highlight>
                  <a:srgbClr val="FFFFFF"/>
                </a:highlight>
                <a:latin typeface="Calibri"/>
                <a:ea typeface="Calibri"/>
                <a:cs typeface="Calibri"/>
                <a:sym typeface="Calibri"/>
              </a:rPr>
              <a:t>Committee</a:t>
            </a:r>
            <a:r>
              <a:rPr lang="en-US" sz="2300">
                <a:solidFill>
                  <a:srgbClr val="676767"/>
                </a:solidFill>
                <a:highlight>
                  <a:srgbClr val="FFFFFF"/>
                </a:highlight>
                <a:latin typeface="Calibri"/>
                <a:ea typeface="Calibri"/>
                <a:cs typeface="Calibri"/>
                <a:sym typeface="Calibri"/>
              </a:rPr>
              <a:t>.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676767"/>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2300">
              <a:solidFill>
                <a:srgbClr val="00B0F0"/>
              </a:solidFill>
              <a:highlight>
                <a:srgbClr val="FFFFFF"/>
              </a:highlight>
              <a:latin typeface="Calibri"/>
              <a:ea typeface="Calibri"/>
              <a:cs typeface="Calibri"/>
              <a:sym typeface="Calibri"/>
            </a:endParaRPr>
          </a:p>
        </p:txBody>
      </p:sp>
      <p:sp>
        <p:nvSpPr>
          <p:cNvPr id="1260" name="Google Shape;1260;g142bb772fa3_1_891"/>
          <p:cNvSpPr txBox="1"/>
          <p:nvPr/>
        </p:nvSpPr>
        <p:spPr>
          <a:xfrm>
            <a:off x="229575" y="5637500"/>
            <a:ext cx="489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u="sng">
                <a:solidFill>
                  <a:srgbClr val="B49823"/>
                </a:solidFill>
                <a:highlight>
                  <a:schemeClr val="lt1"/>
                </a:highlight>
                <a:latin typeface="Calibri"/>
                <a:ea typeface="Calibri"/>
                <a:cs typeface="Calibri"/>
                <a:sym typeface="Calibri"/>
                <a:hlinkClick r:id="rId3">
                  <a:extLst>
                    <a:ext uri="{A12FA001-AC4F-418D-AE19-62706E023703}">
                      <ahyp:hlinkClr val="tx"/>
                    </a:ext>
                  </a:extLst>
                </a:hlinkClick>
              </a:rPr>
              <a:t>openreviewinitiative.org</a:t>
            </a:r>
            <a:endParaRPr sz="1600">
              <a:solidFill>
                <a:srgbClr val="B49823"/>
              </a:solidFill>
              <a:latin typeface="Calibri"/>
              <a:ea typeface="Calibri"/>
              <a:cs typeface="Calibri"/>
              <a:sym typeface="Calibri"/>
            </a:endParaRPr>
          </a:p>
        </p:txBody>
      </p:sp>
      <p:pic>
        <p:nvPicPr>
          <p:cNvPr id="1261" name="Google Shape;1261;g142bb772fa3_1_891" title="1590160959.mp4">
            <a:hlinkClick r:id="rId4"/>
          </p:cNvPr>
          <p:cNvPicPr preferRelativeResize="0"/>
          <p:nvPr/>
        </p:nvPicPr>
        <p:blipFill>
          <a:blip r:embed="rId5">
            <a:alphaModFix/>
          </a:blip>
          <a:stretch>
            <a:fillRect/>
          </a:stretch>
        </p:blipFill>
        <p:spPr>
          <a:xfrm>
            <a:off x="5780648" y="0"/>
            <a:ext cx="4326924" cy="2357748"/>
          </a:xfrm>
          <a:prstGeom prst="rect">
            <a:avLst/>
          </a:prstGeom>
          <a:noFill/>
          <a:ln>
            <a:noFill/>
          </a:ln>
        </p:spPr>
      </p:pic>
      <p:pic>
        <p:nvPicPr>
          <p:cNvPr id="1262" name="Google Shape;1262;g142bb772fa3_1_891"/>
          <p:cNvPicPr preferRelativeResize="0"/>
          <p:nvPr/>
        </p:nvPicPr>
        <p:blipFill rotWithShape="1">
          <a:blip r:embed="rId6">
            <a:alphaModFix/>
          </a:blip>
          <a:srcRect b="-2477" l="0" r="0" t="-2487"/>
          <a:stretch/>
        </p:blipFill>
        <p:spPr>
          <a:xfrm>
            <a:off x="-4850" y="-90075"/>
            <a:ext cx="5365451" cy="3117951"/>
          </a:xfrm>
          <a:prstGeom prst="rect">
            <a:avLst/>
          </a:prstGeom>
          <a:noFill/>
          <a:ln>
            <a:noFill/>
          </a:ln>
        </p:spPr>
      </p:pic>
      <p:sp>
        <p:nvSpPr>
          <p:cNvPr id="1263" name="Google Shape;1263;g142bb772fa3_1_891"/>
          <p:cNvSpPr txBox="1"/>
          <p:nvPr/>
        </p:nvSpPr>
        <p:spPr>
          <a:xfrm>
            <a:off x="76200" y="2875475"/>
            <a:ext cx="26262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US" sz="900">
                <a:solidFill>
                  <a:srgbClr val="7F7F7F"/>
                </a:solidFill>
              </a:rPr>
              <a:t>DNEG’s xSTUDIO</a:t>
            </a:r>
            <a:endParaRPr b="0" i="0" sz="1400" u="none" cap="none" strike="noStrike">
              <a:solidFill>
                <a:srgbClr val="000000"/>
              </a:solidFill>
              <a:latin typeface="Arial"/>
              <a:ea typeface="Arial"/>
              <a:cs typeface="Arial"/>
              <a:sym typeface="Arial"/>
            </a:endParaRPr>
          </a:p>
        </p:txBody>
      </p:sp>
      <p:sp>
        <p:nvSpPr>
          <p:cNvPr id="1264" name="Google Shape;1264;g142bb772fa3_1_891"/>
          <p:cNvSpPr txBox="1"/>
          <p:nvPr/>
        </p:nvSpPr>
        <p:spPr>
          <a:xfrm>
            <a:off x="9489600" y="-11800"/>
            <a:ext cx="2626200" cy="20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900"/>
              <a:buFont typeface="Arial"/>
              <a:buNone/>
            </a:pPr>
            <a:r>
              <a:rPr lang="en-US" sz="900">
                <a:solidFill>
                  <a:srgbClr val="7F7F7F"/>
                </a:solidFill>
              </a:rPr>
              <a:t>Autodesk’s RV Player</a:t>
            </a:r>
            <a:endParaRPr b="0" i="0" sz="1400" u="none" cap="none" strike="noStrike">
              <a:solidFill>
                <a:srgbClr val="000000"/>
              </a:solidFill>
              <a:latin typeface="Arial"/>
              <a:ea typeface="Arial"/>
              <a:cs typeface="Arial"/>
              <a:sym typeface="Arial"/>
            </a:endParaRPr>
          </a:p>
        </p:txBody>
      </p:sp>
      <p:pic>
        <p:nvPicPr>
          <p:cNvPr id="1265" name="Google Shape;1265;g142bb772fa3_1_891"/>
          <p:cNvPicPr preferRelativeResize="0"/>
          <p:nvPr/>
        </p:nvPicPr>
        <p:blipFill>
          <a:blip r:embed="rId7">
            <a:alphaModFix/>
          </a:blip>
          <a:stretch>
            <a:fillRect/>
          </a:stretch>
        </p:blipFill>
        <p:spPr>
          <a:xfrm>
            <a:off x="1397175" y="3367529"/>
            <a:ext cx="2811700" cy="226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g117e4d82ba8_0_122"/>
          <p:cNvSpPr txBox="1"/>
          <p:nvPr>
            <p:ph idx="1" type="body"/>
          </p:nvPr>
        </p:nvSpPr>
        <p:spPr>
          <a:xfrm>
            <a:off x="3817500" y="2386650"/>
            <a:ext cx="4557000" cy="3146700"/>
          </a:xfrm>
          <a:prstGeom prst="rect">
            <a:avLst/>
          </a:prstGeom>
          <a:noFill/>
          <a:ln>
            <a:noFill/>
          </a:ln>
        </p:spPr>
        <p:txBody>
          <a:bodyPr anchorCtr="0" anchor="t" bIns="45700" lIns="91425" spcFirstLastPara="1" rIns="91425" wrap="square" tIns="45700">
            <a:normAutofit lnSpcReduction="10000"/>
          </a:bodyPr>
          <a:lstStyle/>
          <a:p>
            <a:pPr indent="-490763" lvl="0" marL="573313" rtl="0" algn="l">
              <a:lnSpc>
                <a:spcPct val="150000"/>
              </a:lnSpc>
              <a:spcBef>
                <a:spcPts val="0"/>
              </a:spcBef>
              <a:spcAft>
                <a:spcPts val="0"/>
              </a:spcAft>
              <a:buClr>
                <a:srgbClr val="B49823"/>
              </a:buClr>
              <a:buSzPts val="2800"/>
              <a:buChar char="•"/>
            </a:pPr>
            <a:r>
              <a:rPr lang="en-US" sz="2700">
                <a:solidFill>
                  <a:srgbClr val="595959"/>
                </a:solidFill>
              </a:rPr>
              <a:t>CI</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Diversity and Inclusion </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Rust</a:t>
            </a:r>
            <a:endParaRPr sz="2700">
              <a:solidFill>
                <a:srgbClr val="595959"/>
              </a:solidFill>
            </a:endParaRPr>
          </a:p>
          <a:p>
            <a:pPr indent="-490763" lvl="0" marL="573313" rtl="0" algn="l">
              <a:lnSpc>
                <a:spcPct val="150000"/>
              </a:lnSpc>
              <a:spcBef>
                <a:spcPts val="0"/>
              </a:spcBef>
              <a:spcAft>
                <a:spcPts val="0"/>
              </a:spcAft>
              <a:buClr>
                <a:srgbClr val="B49823"/>
              </a:buClr>
              <a:buSzPts val="2800"/>
              <a:buChar char="•"/>
            </a:pPr>
            <a:r>
              <a:rPr lang="en-US" sz="2700">
                <a:solidFill>
                  <a:srgbClr val="595959"/>
                </a:solidFill>
              </a:rPr>
              <a:t>USD</a:t>
            </a:r>
            <a:endParaRPr sz="2700">
              <a:solidFill>
                <a:srgbClr val="595959"/>
              </a:solidFill>
            </a:endParaRPr>
          </a:p>
          <a:p>
            <a:pPr indent="0" lvl="0" marL="0" rtl="0" algn="l">
              <a:lnSpc>
                <a:spcPct val="100000"/>
              </a:lnSpc>
              <a:spcBef>
                <a:spcPts val="1100"/>
              </a:spcBef>
              <a:spcAft>
                <a:spcPts val="0"/>
              </a:spcAft>
              <a:buSzPts val="2800"/>
              <a:buNone/>
            </a:pPr>
            <a:r>
              <a:t/>
            </a:r>
            <a:endParaRPr/>
          </a:p>
        </p:txBody>
      </p:sp>
      <p:sp>
        <p:nvSpPr>
          <p:cNvPr id="1271" name="Google Shape;1271;g117e4d82ba8_0_122"/>
          <p:cNvSpPr txBox="1"/>
          <p:nvPr>
            <p:ph type="title"/>
          </p:nvPr>
        </p:nvSpPr>
        <p:spPr>
          <a:xfrm>
            <a:off x="2121150" y="0"/>
            <a:ext cx="79497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n-US"/>
              <a:t>Working Groups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7"/>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contribute</a:t>
            </a:r>
            <a:endParaRPr>
              <a:solidFill>
                <a:schemeClr val="lt1"/>
              </a:solidFill>
            </a:endParaRPr>
          </a:p>
        </p:txBody>
      </p:sp>
      <p:sp>
        <p:nvSpPr>
          <p:cNvPr id="1277" name="Google Shape;1277;p27"/>
          <p:cNvSpPr txBox="1"/>
          <p:nvPr/>
        </p:nvSpPr>
        <p:spPr>
          <a:xfrm>
            <a:off x="147900" y="1390231"/>
            <a:ext cx="7629000" cy="5383200"/>
          </a:xfrm>
          <a:prstGeom prst="rect">
            <a:avLst/>
          </a:prstGeom>
          <a:noFill/>
          <a:ln>
            <a:noFill/>
          </a:ln>
        </p:spPr>
        <p:txBody>
          <a:bodyPr anchorCtr="0" anchor="t" bIns="60900" lIns="60900" spcFirstLastPara="1" rIns="60900" wrap="square" tIns="60900">
            <a:spAutoFit/>
          </a:bodyPr>
          <a:lstStyle/>
          <a:p>
            <a:pPr indent="63500" lvl="0" marL="0" marR="0" rtl="0" algn="l">
              <a:lnSpc>
                <a:spcPct val="130000"/>
              </a:lnSpc>
              <a:spcBef>
                <a:spcPts val="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Contribute to an existing project:</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 PR with a bugfix or new feature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Pick existing GitHub issue as a sample project</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Integrate with a new app / contribute plugin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Help improve project documentation</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Submit additional test cases</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TSC discussion: dev mailing list, conf calls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1000"/>
              </a:spcBef>
              <a:spcAft>
                <a:spcPts val="0"/>
              </a:spcAft>
              <a:buClr>
                <a:srgbClr val="7F7F7F"/>
              </a:buClr>
              <a:buSzPts val="2400"/>
              <a:buFont typeface="Arial"/>
              <a:buNone/>
            </a:pPr>
            <a:r>
              <a:rPr b="1" i="0" lang="en-US" sz="2400" u="none" cap="none" strike="noStrike">
                <a:solidFill>
                  <a:srgbClr val="7F7F7F"/>
                </a:solidFill>
                <a:latin typeface="Arial"/>
                <a:ea typeface="Arial"/>
                <a:cs typeface="Arial"/>
                <a:sym typeface="Arial"/>
              </a:rPr>
              <a:t>Get involved with the TAC or Working Group:</a:t>
            </a:r>
            <a:endParaRPr b="0" i="0" sz="19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DevOps / CI expertise always useful</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Interest / expertise in security especially welcome</a:t>
            </a:r>
            <a:endParaRPr b="0" i="0" sz="1800" u="none" cap="none" strike="noStrike">
              <a:solidFill>
                <a:srgbClr val="000000"/>
              </a:solidFill>
              <a:latin typeface="Arial"/>
              <a:ea typeface="Arial"/>
              <a:cs typeface="Arial"/>
              <a:sym typeface="Arial"/>
            </a:endParaRPr>
          </a:p>
          <a:p>
            <a:pPr indent="-349250" lvl="0" marL="457200" marR="0" rtl="0" algn="l">
              <a:lnSpc>
                <a:spcPct val="130000"/>
              </a:lnSpc>
              <a:spcBef>
                <a:spcPts val="0"/>
              </a:spcBef>
              <a:spcAft>
                <a:spcPts val="0"/>
              </a:spcAft>
              <a:buClr>
                <a:srgbClr val="B49823"/>
              </a:buClr>
              <a:buSzPts val="1900"/>
              <a:buFont typeface="Arial"/>
              <a:buChar char="●"/>
            </a:pPr>
            <a:r>
              <a:rPr b="0" i="0" lang="en-US" sz="1900" u="none" cap="none" strike="noStrike">
                <a:solidFill>
                  <a:srgbClr val="7F7F7F"/>
                </a:solidFill>
                <a:latin typeface="Arial"/>
                <a:ea typeface="Arial"/>
                <a:cs typeface="Arial"/>
                <a:sym typeface="Arial"/>
              </a:rPr>
              <a:t>Join the TAC discussions: mailing list, conf calls, working groups</a:t>
            </a:r>
            <a:endParaRPr b="0" i="0" sz="1900" u="none" cap="none" strike="noStrike">
              <a:solidFill>
                <a:srgbClr val="7F7F7F"/>
              </a:solidFill>
              <a:latin typeface="Arial"/>
              <a:ea typeface="Arial"/>
              <a:cs typeface="Arial"/>
              <a:sym typeface="Arial"/>
            </a:endParaRPr>
          </a:p>
          <a:p>
            <a:pPr indent="0" lvl="0" marL="0" marR="0" rtl="0" algn="l">
              <a:lnSpc>
                <a:spcPct val="130000"/>
              </a:lnSpc>
              <a:spcBef>
                <a:spcPts val="0"/>
              </a:spcBef>
              <a:spcAft>
                <a:spcPts val="0"/>
              </a:spcAft>
              <a:buNone/>
            </a:pPr>
            <a:r>
              <a:t/>
            </a:r>
            <a:endParaRPr sz="1900">
              <a:solidFill>
                <a:srgbClr val="7F7F7F"/>
              </a:solidFill>
            </a:endParaRPr>
          </a:p>
          <a:p>
            <a:pPr indent="0" lvl="0" marL="0" marR="0" rtl="0" algn="l">
              <a:lnSpc>
                <a:spcPct val="130000"/>
              </a:lnSpc>
              <a:spcBef>
                <a:spcPts val="0"/>
              </a:spcBef>
              <a:spcAft>
                <a:spcPts val="0"/>
              </a:spcAft>
              <a:buNone/>
            </a:pPr>
            <a:r>
              <a:rPr b="1" lang="en-US" sz="2400">
                <a:solidFill>
                  <a:srgbClr val="7F7F7F"/>
                </a:solidFill>
              </a:rPr>
              <a:t>More information at </a:t>
            </a:r>
            <a:r>
              <a:rPr b="1" lang="en-US" sz="2400" u="sng">
                <a:solidFill>
                  <a:srgbClr val="0563C1"/>
                </a:solidFill>
                <a:hlinkClick r:id="rId3">
                  <a:extLst>
                    <a:ext uri="{A12FA001-AC4F-418D-AE19-62706E023703}">
                      <ahyp:hlinkClr val="tx"/>
                    </a:ext>
                  </a:extLst>
                </a:hlinkClick>
              </a:rPr>
              <a:t>tac.aswf.io/engagement</a:t>
            </a:r>
            <a:r>
              <a:rPr b="1" lang="en-US" sz="2400">
                <a:solidFill>
                  <a:srgbClr val="7F7F7F"/>
                </a:solidFill>
              </a:rPr>
              <a:t> </a:t>
            </a:r>
            <a:endParaRPr b="1" sz="2400">
              <a:solidFill>
                <a:srgbClr val="7F7F7F"/>
              </a:solidFill>
            </a:endParaRPr>
          </a:p>
        </p:txBody>
      </p:sp>
      <p:pic>
        <p:nvPicPr>
          <p:cNvPr id="1278" name="Google Shape;1278;p27"/>
          <p:cNvPicPr preferRelativeResize="0"/>
          <p:nvPr/>
        </p:nvPicPr>
        <p:blipFill rotWithShape="1">
          <a:blip r:embed="rId4">
            <a:alphaModFix/>
          </a:blip>
          <a:srcRect b="0" l="29636" r="0" t="0"/>
          <a:stretch/>
        </p:blipFill>
        <p:spPr>
          <a:xfrm>
            <a:off x="7990675" y="1220475"/>
            <a:ext cx="4105202" cy="54485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8"/>
          <p:cNvSpPr txBox="1"/>
          <p:nvPr/>
        </p:nvSpPr>
        <p:spPr>
          <a:xfrm>
            <a:off x="3287491" y="330498"/>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Join </a:t>
            </a:r>
            <a:r>
              <a:rPr b="0" i="0" lang="en-US" sz="3200" u="none" cap="none" strike="noStrike">
                <a:solidFill>
                  <a:srgbClr val="FFE599"/>
                </a:solidFill>
                <a:latin typeface="Calibri"/>
                <a:ea typeface="Calibri"/>
                <a:cs typeface="Calibri"/>
                <a:sym typeface="Calibri"/>
              </a:rPr>
              <a:t>the Discussion</a:t>
            </a:r>
            <a:endParaRPr>
              <a:solidFill>
                <a:srgbClr val="FFE599"/>
              </a:solidFill>
            </a:endParaRPr>
          </a:p>
        </p:txBody>
      </p:sp>
      <p:sp>
        <p:nvSpPr>
          <p:cNvPr id="1284" name="Google Shape;1284;p28"/>
          <p:cNvSpPr txBox="1"/>
          <p:nvPr/>
        </p:nvSpPr>
        <p:spPr>
          <a:xfrm>
            <a:off x="2286513" y="1855911"/>
            <a:ext cx="7788900" cy="41865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Mailing Lists for ASWF projects: </a:t>
            </a:r>
            <a:r>
              <a:rPr b="0" i="0" lang="en-US" sz="2700" u="none" cap="none" strike="noStrike">
                <a:solidFill>
                  <a:srgbClr val="B49823"/>
                </a:solidFill>
                <a:latin typeface="Arial"/>
                <a:ea typeface="Arial"/>
                <a:cs typeface="Arial"/>
                <a:sym typeface="Arial"/>
              </a:rPr>
              <a:t>lists.aswf.io</a:t>
            </a:r>
            <a:endParaRPr b="0" i="0" sz="14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Join as a member: </a:t>
            </a:r>
            <a:r>
              <a:rPr b="0" i="0" lang="en-US" sz="2700" u="none" cap="none" strike="noStrike">
                <a:solidFill>
                  <a:srgbClr val="B49823"/>
                </a:solidFill>
                <a:latin typeface="Arial"/>
                <a:ea typeface="Arial"/>
                <a:cs typeface="Arial"/>
                <a:sym typeface="Arial"/>
              </a:rPr>
              <a:t>aswf.io/join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Slack: </a:t>
            </a:r>
            <a:r>
              <a:rPr b="0" i="0" lang="en-US" sz="2700" u="none" cap="none" strike="noStrike">
                <a:solidFill>
                  <a:srgbClr val="B49823"/>
                </a:solidFill>
                <a:latin typeface="Arial"/>
                <a:ea typeface="Arial"/>
                <a:cs typeface="Arial"/>
                <a:sym typeface="Arial"/>
              </a:rPr>
              <a:t>slack.aswf.io</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Github: </a:t>
            </a:r>
            <a:r>
              <a:rPr b="0" i="0" lang="en-US" sz="2700" u="none" cap="none" strike="noStrike">
                <a:solidFill>
                  <a:srgbClr val="B49823"/>
                </a:solidFill>
                <a:latin typeface="Arial"/>
                <a:ea typeface="Arial"/>
                <a:cs typeface="Arial"/>
                <a:sym typeface="Arial"/>
              </a:rPr>
              <a:t>github.com/AcademySoftwareFoundation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Behind the Screens: </a:t>
            </a:r>
            <a:r>
              <a:rPr b="0" i="0" lang="en-US" sz="2700" u="none" cap="none" strike="noStrike">
                <a:solidFill>
                  <a:srgbClr val="B49823"/>
                </a:solidFill>
                <a:latin typeface="Arial"/>
                <a:ea typeface="Arial"/>
                <a:cs typeface="Arial"/>
                <a:sym typeface="Arial"/>
              </a:rPr>
              <a:t>bit.ly/BehindtheScreens</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Twitter: </a:t>
            </a:r>
            <a:r>
              <a:rPr b="0" i="0" lang="en-US" sz="2700" u="none" cap="none" strike="noStrike">
                <a:solidFill>
                  <a:srgbClr val="B49823"/>
                </a:solidFill>
                <a:latin typeface="Arial"/>
                <a:ea typeface="Arial"/>
                <a:cs typeface="Arial"/>
                <a:sym typeface="Arial"/>
              </a:rPr>
              <a:t>@AcademySWF, #ASWF</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700"/>
              <a:buFont typeface="Arial"/>
              <a:buNone/>
            </a:pPr>
            <a:r>
              <a:rPr b="0" i="0" lang="en-US" sz="2700" u="none" cap="none" strike="noStrike">
                <a:solidFill>
                  <a:srgbClr val="7F7F7F"/>
                </a:solidFill>
                <a:latin typeface="Arial"/>
                <a:ea typeface="Arial"/>
                <a:cs typeface="Arial"/>
                <a:sym typeface="Arial"/>
              </a:rPr>
              <a:t>YouTube: </a:t>
            </a:r>
            <a:r>
              <a:rPr b="0" i="0" lang="en-US" sz="2700" u="none" cap="none" strike="noStrike">
                <a:solidFill>
                  <a:srgbClr val="B49823"/>
                </a:solidFill>
                <a:latin typeface="Arial"/>
                <a:ea typeface="Arial"/>
                <a:cs typeface="Arial"/>
                <a:sym typeface="Arial"/>
              </a:rPr>
              <a:t>AcademySoftwareFoundation</a:t>
            </a:r>
            <a:endParaRPr b="0" i="0" sz="1900" u="none" cap="none" strike="noStrike">
              <a:solidFill>
                <a:srgbClr val="B4982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B6C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
          <p:cNvSpPr txBox="1"/>
          <p:nvPr/>
        </p:nvSpPr>
        <p:spPr>
          <a:xfrm>
            <a:off x="1181100" y="2411882"/>
            <a:ext cx="9829800" cy="111383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Why Open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9"/>
          <p:cNvSpPr txBox="1"/>
          <p:nvPr/>
        </p:nvSpPr>
        <p:spPr>
          <a:xfrm>
            <a:off x="3202491" y="330498"/>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FFE599"/>
                </a:solidFill>
                <a:latin typeface="Calibri"/>
                <a:ea typeface="Calibri"/>
                <a:cs typeface="Calibri"/>
                <a:sym typeface="Calibri"/>
              </a:rPr>
              <a:t>How to</a:t>
            </a:r>
            <a:r>
              <a:rPr b="0" i="0" lang="en-US" sz="3200" u="none" cap="none" strike="noStrike">
                <a:solidFill>
                  <a:schemeClr val="lt1"/>
                </a:solidFill>
                <a:latin typeface="Calibri"/>
                <a:ea typeface="Calibri"/>
                <a:cs typeface="Calibri"/>
                <a:sym typeface="Calibri"/>
              </a:rPr>
              <a:t> participate</a:t>
            </a:r>
            <a:endParaRPr>
              <a:solidFill>
                <a:schemeClr val="lt1"/>
              </a:solidFill>
            </a:endParaRPr>
          </a:p>
        </p:txBody>
      </p:sp>
      <p:sp>
        <p:nvSpPr>
          <p:cNvPr id="1290" name="Google Shape;1290;p29"/>
          <p:cNvSpPr txBox="1"/>
          <p:nvPr/>
        </p:nvSpPr>
        <p:spPr>
          <a:xfrm>
            <a:off x="926400" y="1711325"/>
            <a:ext cx="10339200" cy="40020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7F7F7F"/>
              </a:buClr>
              <a:buSzPts val="3700"/>
              <a:buFont typeface="Arial"/>
              <a:buNone/>
            </a:pPr>
            <a:r>
              <a:t/>
            </a:r>
            <a:endParaRPr b="0" i="0" sz="1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Developers can join our mailing lists to stay informed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about the code and our projects at</a:t>
            </a:r>
            <a:r>
              <a:rPr b="0" i="0" lang="en-US" sz="3200" u="none" cap="none" strike="noStrike">
                <a:solidFill>
                  <a:srgbClr val="B49823"/>
                </a:solidFill>
                <a:latin typeface="Arial"/>
                <a:ea typeface="Arial"/>
                <a:cs typeface="Arial"/>
                <a:sym typeface="Arial"/>
              </a:rPr>
              <a:t> lists.aswf.io.</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Learn how your organization can support the Academy Software Foundation community at </a:t>
            </a:r>
            <a:r>
              <a:rPr b="0" i="0" lang="en-US" sz="3200" u="none" cap="none" strike="noStrike">
                <a:solidFill>
                  <a:srgbClr val="B49823"/>
                </a:solidFill>
                <a:latin typeface="Arial"/>
                <a:ea typeface="Arial"/>
                <a:cs typeface="Arial"/>
                <a:sym typeface="Arial"/>
              </a:rPr>
              <a:t>aswf.io/join.</a:t>
            </a:r>
            <a:endParaRPr b="0" i="0" sz="1400" u="none" cap="none" strike="noStrike">
              <a:solidFill>
                <a:srgbClr val="B4982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2EB6CF"/>
              </a:solidFill>
              <a:latin typeface="Arial"/>
              <a:ea typeface="Arial"/>
              <a:cs typeface="Arial"/>
              <a:sym typeface="Arial"/>
            </a:endParaRPr>
          </a:p>
          <a:p>
            <a:pPr indent="0" lvl="0" marL="0" marR="0" rtl="0" algn="ctr">
              <a:lnSpc>
                <a:spcPct val="100000"/>
              </a:lnSpc>
              <a:spcBef>
                <a:spcPts val="0"/>
              </a:spcBef>
              <a:spcAft>
                <a:spcPts val="0"/>
              </a:spcAft>
              <a:buClr>
                <a:srgbClr val="7F7F7F"/>
              </a:buClr>
              <a:buSzPts val="3200"/>
              <a:buFont typeface="Arial"/>
              <a:buNone/>
            </a:pPr>
            <a:r>
              <a:rPr b="0" i="0" lang="en-US" sz="3200" u="none" cap="none" strike="noStrike">
                <a:solidFill>
                  <a:srgbClr val="7F7F7F"/>
                </a:solidFill>
                <a:latin typeface="Arial"/>
                <a:ea typeface="Arial"/>
                <a:cs typeface="Arial"/>
                <a:sym typeface="Arial"/>
              </a:rPr>
              <a:t>Stay connected to us on Twitter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2EB6CF"/>
              </a:buClr>
              <a:buSzPts val="3200"/>
              <a:buFont typeface="Arial"/>
              <a:buNone/>
            </a:pPr>
            <a:r>
              <a:rPr b="0" i="0" lang="en-US" sz="3200" u="none" cap="none" strike="noStrike">
                <a:solidFill>
                  <a:srgbClr val="B49823"/>
                </a:solidFill>
                <a:latin typeface="Arial"/>
                <a:ea typeface="Arial"/>
                <a:cs typeface="Arial"/>
                <a:sym typeface="Arial"/>
              </a:rPr>
              <a:t>@AcademySWF</a:t>
            </a:r>
            <a:r>
              <a:rPr b="0" i="0" lang="en-US" sz="3200" u="none" cap="none" strike="noStrike">
                <a:solidFill>
                  <a:srgbClr val="2EB6CF"/>
                </a:solidFill>
                <a:latin typeface="Arial"/>
                <a:ea typeface="Arial"/>
                <a:cs typeface="Arial"/>
                <a:sym typeface="Arial"/>
              </a:rPr>
              <a:t> </a:t>
            </a:r>
            <a:r>
              <a:rPr b="0" i="0" lang="en-US" sz="3200" u="none" cap="none" strike="noStrike">
                <a:solidFill>
                  <a:srgbClr val="7F7F7F"/>
                </a:solidFill>
                <a:latin typeface="Arial"/>
                <a:ea typeface="Arial"/>
                <a:cs typeface="Arial"/>
                <a:sym typeface="Arial"/>
              </a:rPr>
              <a:t>and</a:t>
            </a:r>
            <a:r>
              <a:rPr b="0" i="0" lang="en-US" sz="3200" u="none" cap="none" strike="noStrike">
                <a:solidFill>
                  <a:srgbClr val="2EB6CF"/>
                </a:solidFill>
                <a:latin typeface="Arial"/>
                <a:ea typeface="Arial"/>
                <a:cs typeface="Arial"/>
                <a:sym typeface="Arial"/>
              </a:rPr>
              <a:t> </a:t>
            </a:r>
            <a:r>
              <a:rPr b="0" i="0" lang="en-US" sz="3200" u="none" cap="none" strike="noStrike">
                <a:solidFill>
                  <a:srgbClr val="B49823"/>
                </a:solidFill>
                <a:latin typeface="Arial"/>
                <a:ea typeface="Arial"/>
                <a:cs typeface="Arial"/>
                <a:sym typeface="Arial"/>
              </a:rPr>
              <a:t>#ASWF </a:t>
            </a:r>
            <a:endParaRPr b="0" i="0" sz="1400" u="none" cap="none" strike="noStrike">
              <a:solidFill>
                <a:srgbClr val="B49823"/>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id="1295" name="Google Shape;1295;p30"/>
          <p:cNvPicPr preferRelativeResize="0"/>
          <p:nvPr/>
        </p:nvPicPr>
        <p:blipFill rotWithShape="1">
          <a:blip r:embed="rId3">
            <a:alphaModFix/>
          </a:blip>
          <a:srcRect b="0" l="0" r="0" t="0"/>
          <a:stretch/>
        </p:blipFill>
        <p:spPr>
          <a:xfrm>
            <a:off x="603028" y="1367098"/>
            <a:ext cx="10985943" cy="27922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
          <p:cNvSpPr txBox="1"/>
          <p:nvPr/>
        </p:nvSpPr>
        <p:spPr>
          <a:xfrm>
            <a:off x="3202491" y="269086"/>
            <a:ext cx="5787000" cy="65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Why Open Source?</a:t>
            </a:r>
            <a:endParaRPr>
              <a:solidFill>
                <a:schemeClr val="lt1"/>
              </a:solidFill>
            </a:endParaRPr>
          </a:p>
        </p:txBody>
      </p:sp>
      <p:sp>
        <p:nvSpPr>
          <p:cNvPr id="410" name="Google Shape;410;p4"/>
          <p:cNvSpPr txBox="1"/>
          <p:nvPr>
            <p:ph idx="4294967295" type="body"/>
          </p:nvPr>
        </p:nvSpPr>
        <p:spPr>
          <a:xfrm>
            <a:off x="865344" y="1656727"/>
            <a:ext cx="10461300" cy="4195800"/>
          </a:xfrm>
          <a:prstGeom prst="rect">
            <a:avLst/>
          </a:prstGeom>
          <a:noFill/>
          <a:ln>
            <a:noFill/>
          </a:ln>
        </p:spPr>
        <p:txBody>
          <a:bodyPr anchorCtr="0" anchor="t" bIns="60925" lIns="60925" spcFirstLastPara="1" rIns="60925" wrap="square" tIns="60925">
            <a:normAutofit/>
          </a:bodyPr>
          <a:lstStyle/>
          <a:p>
            <a:pPr indent="-541853" lvl="0" marL="609584" rtl="0" algn="l">
              <a:lnSpc>
                <a:spcPct val="100000"/>
              </a:lnSpc>
              <a:spcBef>
                <a:spcPts val="0"/>
              </a:spcBef>
              <a:spcAft>
                <a:spcPts val="0"/>
              </a:spcAft>
              <a:buClr>
                <a:srgbClr val="B49823"/>
              </a:buClr>
              <a:buSzPts val="2800"/>
              <a:buChar char="•"/>
            </a:pPr>
            <a:r>
              <a:rPr lang="en-US" sz="3600">
                <a:solidFill>
                  <a:srgbClr val="595959"/>
                </a:solidFill>
              </a:rPr>
              <a:t>Software development has a </a:t>
            </a:r>
            <a:r>
              <a:rPr b="1" lang="en-US" sz="3700">
                <a:solidFill>
                  <a:srgbClr val="595959"/>
                </a:solidFill>
              </a:rPr>
              <a:t>cost</a:t>
            </a:r>
            <a:endParaRPr sz="37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Development</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Maintenance</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Documentation</a:t>
            </a:r>
            <a:endParaRPr sz="3600">
              <a:solidFill>
                <a:srgbClr val="595959"/>
              </a:solidFill>
            </a:endParaRPr>
          </a:p>
          <a:p>
            <a:pPr indent="-584185" lvl="1" marL="1219169" rtl="0" algn="l">
              <a:lnSpc>
                <a:spcPct val="100000"/>
              </a:lnSpc>
              <a:spcBef>
                <a:spcPts val="0"/>
              </a:spcBef>
              <a:spcAft>
                <a:spcPts val="0"/>
              </a:spcAft>
              <a:buClr>
                <a:srgbClr val="B49823"/>
              </a:buClr>
              <a:buSzPts val="3600"/>
              <a:buChar char="▪"/>
            </a:pPr>
            <a:r>
              <a:rPr lang="en-US" sz="3600">
                <a:solidFill>
                  <a:srgbClr val="595959"/>
                </a:solidFill>
              </a:rPr>
              <a:t>Training</a:t>
            </a:r>
            <a:endParaRPr sz="3600">
              <a:solidFill>
                <a:srgbClr val="595959"/>
              </a:solidFill>
            </a:endParaRPr>
          </a:p>
          <a:p>
            <a:pPr indent="-541853" lvl="0" marL="609584" rtl="0" algn="l">
              <a:lnSpc>
                <a:spcPct val="100000"/>
              </a:lnSpc>
              <a:spcBef>
                <a:spcPts val="0"/>
              </a:spcBef>
              <a:spcAft>
                <a:spcPts val="0"/>
              </a:spcAft>
              <a:buClr>
                <a:srgbClr val="B49823"/>
              </a:buClr>
              <a:buSzPts val="2800"/>
              <a:buChar char="•"/>
            </a:pPr>
            <a:r>
              <a:rPr lang="en-US" sz="3600">
                <a:solidFill>
                  <a:srgbClr val="595959"/>
                </a:solidFill>
              </a:rPr>
              <a:t>Open Source ecosystems</a:t>
            </a:r>
            <a:r>
              <a:rPr lang="en-US" sz="3700">
                <a:solidFill>
                  <a:srgbClr val="595959"/>
                </a:solidFill>
              </a:rPr>
              <a:t> </a:t>
            </a:r>
            <a:r>
              <a:rPr b="1" lang="en-US" sz="3700">
                <a:solidFill>
                  <a:srgbClr val="595959"/>
                </a:solidFill>
              </a:rPr>
              <a:t>share</a:t>
            </a:r>
            <a:r>
              <a:rPr lang="en-US" sz="3600">
                <a:solidFill>
                  <a:srgbClr val="595959"/>
                </a:solidFill>
              </a:rPr>
              <a:t> those costs</a:t>
            </a:r>
            <a:endParaRPr>
              <a:solidFill>
                <a:srgbClr val="595959"/>
              </a:solidFill>
            </a:endParaRPr>
          </a:p>
          <a:p>
            <a:pPr indent="-599003" lvl="0" marL="609584" rtl="0" algn="l">
              <a:lnSpc>
                <a:spcPct val="100000"/>
              </a:lnSpc>
              <a:spcBef>
                <a:spcPts val="0"/>
              </a:spcBef>
              <a:spcAft>
                <a:spcPts val="0"/>
              </a:spcAft>
              <a:buClr>
                <a:srgbClr val="B49823"/>
              </a:buClr>
              <a:buSzPts val="3700"/>
              <a:buChar char="•"/>
            </a:pPr>
            <a:r>
              <a:rPr lang="en-US" sz="3700">
                <a:solidFill>
                  <a:srgbClr val="595959"/>
                </a:solidFill>
              </a:rPr>
              <a:t>Empower developers to lead development</a:t>
            </a:r>
            <a:endParaRPr sz="37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Google Shape;181;p28" id="415" name="Google Shape;415;p5"/>
          <p:cNvPicPr preferRelativeResize="0"/>
          <p:nvPr/>
        </p:nvPicPr>
        <p:blipFill rotWithShape="1">
          <a:blip r:embed="rId3">
            <a:alphaModFix/>
          </a:blip>
          <a:srcRect b="0" l="0" r="0" t="0"/>
          <a:stretch/>
        </p:blipFill>
        <p:spPr>
          <a:xfrm>
            <a:off x="4759562" y="3416210"/>
            <a:ext cx="873737" cy="532937"/>
          </a:xfrm>
          <a:prstGeom prst="rect">
            <a:avLst/>
          </a:prstGeom>
          <a:noFill/>
          <a:ln>
            <a:noFill/>
          </a:ln>
        </p:spPr>
      </p:pic>
      <p:pic>
        <p:nvPicPr>
          <p:cNvPr descr="Google Shape;182;p28" id="416" name="Google Shape;416;p5"/>
          <p:cNvPicPr preferRelativeResize="0"/>
          <p:nvPr/>
        </p:nvPicPr>
        <p:blipFill rotWithShape="1">
          <a:blip r:embed="rId4">
            <a:alphaModFix/>
          </a:blip>
          <a:srcRect b="0" l="0" r="0" t="0"/>
          <a:stretch/>
        </p:blipFill>
        <p:spPr>
          <a:xfrm>
            <a:off x="4844978" y="2093692"/>
            <a:ext cx="873748" cy="351601"/>
          </a:xfrm>
          <a:prstGeom prst="rect">
            <a:avLst/>
          </a:prstGeom>
          <a:noFill/>
          <a:ln>
            <a:noFill/>
          </a:ln>
        </p:spPr>
      </p:pic>
      <p:pic>
        <p:nvPicPr>
          <p:cNvPr descr="Google Shape;183;p28" id="417" name="Google Shape;417;p5"/>
          <p:cNvPicPr preferRelativeResize="0"/>
          <p:nvPr/>
        </p:nvPicPr>
        <p:blipFill rotWithShape="1">
          <a:blip r:embed="rId5">
            <a:alphaModFix/>
          </a:blip>
          <a:srcRect b="0" l="0" r="0" t="0"/>
          <a:stretch/>
        </p:blipFill>
        <p:spPr>
          <a:xfrm>
            <a:off x="2507327" y="1664899"/>
            <a:ext cx="831487" cy="398718"/>
          </a:xfrm>
          <a:prstGeom prst="rect">
            <a:avLst/>
          </a:prstGeom>
          <a:noFill/>
          <a:ln>
            <a:noFill/>
          </a:ln>
        </p:spPr>
      </p:pic>
      <p:pic>
        <p:nvPicPr>
          <p:cNvPr descr="Google Shape;184;p28" id="418" name="Google Shape;418;p5"/>
          <p:cNvPicPr preferRelativeResize="0"/>
          <p:nvPr/>
        </p:nvPicPr>
        <p:blipFill rotWithShape="1">
          <a:blip r:embed="rId6">
            <a:alphaModFix/>
          </a:blip>
          <a:srcRect b="0" l="0" r="0" t="0"/>
          <a:stretch/>
        </p:blipFill>
        <p:spPr>
          <a:xfrm>
            <a:off x="3973188" y="2188457"/>
            <a:ext cx="713208" cy="162073"/>
          </a:xfrm>
          <a:prstGeom prst="rect">
            <a:avLst/>
          </a:prstGeom>
          <a:noFill/>
          <a:ln>
            <a:noFill/>
          </a:ln>
        </p:spPr>
      </p:pic>
      <p:pic>
        <p:nvPicPr>
          <p:cNvPr descr="Google Shape;185;p28" id="419" name="Google Shape;419;p5"/>
          <p:cNvPicPr preferRelativeResize="0"/>
          <p:nvPr/>
        </p:nvPicPr>
        <p:blipFill rotWithShape="1">
          <a:blip r:embed="rId7">
            <a:alphaModFix/>
          </a:blip>
          <a:srcRect b="0" l="0" r="0" t="0"/>
          <a:stretch/>
        </p:blipFill>
        <p:spPr>
          <a:xfrm>
            <a:off x="2649433" y="3182096"/>
            <a:ext cx="1318201" cy="273713"/>
          </a:xfrm>
          <a:prstGeom prst="rect">
            <a:avLst/>
          </a:prstGeom>
          <a:noFill/>
          <a:ln>
            <a:noFill/>
          </a:ln>
        </p:spPr>
      </p:pic>
      <p:pic>
        <p:nvPicPr>
          <p:cNvPr descr="Google Shape;186;p28" id="420" name="Google Shape;420;p5"/>
          <p:cNvPicPr preferRelativeResize="0"/>
          <p:nvPr/>
        </p:nvPicPr>
        <p:blipFill rotWithShape="1">
          <a:blip r:embed="rId8">
            <a:alphaModFix/>
          </a:blip>
          <a:srcRect b="0" l="0" r="0" t="0"/>
          <a:stretch/>
        </p:blipFill>
        <p:spPr>
          <a:xfrm>
            <a:off x="2639455" y="3890042"/>
            <a:ext cx="578835" cy="332469"/>
          </a:xfrm>
          <a:prstGeom prst="rect">
            <a:avLst/>
          </a:prstGeom>
          <a:noFill/>
          <a:ln>
            <a:noFill/>
          </a:ln>
        </p:spPr>
      </p:pic>
      <p:pic>
        <p:nvPicPr>
          <p:cNvPr descr="Google Shape;187;p28" id="421" name="Google Shape;421;p5"/>
          <p:cNvPicPr preferRelativeResize="0"/>
          <p:nvPr/>
        </p:nvPicPr>
        <p:blipFill rotWithShape="1">
          <a:blip r:embed="rId9">
            <a:alphaModFix/>
          </a:blip>
          <a:srcRect b="0" l="0" r="0" t="0"/>
          <a:stretch/>
        </p:blipFill>
        <p:spPr>
          <a:xfrm>
            <a:off x="9546866" y="2539057"/>
            <a:ext cx="1237610" cy="157382"/>
          </a:xfrm>
          <a:prstGeom prst="rect">
            <a:avLst/>
          </a:prstGeom>
          <a:noFill/>
          <a:ln>
            <a:noFill/>
          </a:ln>
        </p:spPr>
      </p:pic>
      <p:pic>
        <p:nvPicPr>
          <p:cNvPr descr="Google Shape;188;p28" id="422" name="Google Shape;422;p5"/>
          <p:cNvPicPr preferRelativeResize="0"/>
          <p:nvPr/>
        </p:nvPicPr>
        <p:blipFill rotWithShape="1">
          <a:blip r:embed="rId10">
            <a:alphaModFix/>
          </a:blip>
          <a:srcRect b="0" l="0" r="0" t="0"/>
          <a:stretch/>
        </p:blipFill>
        <p:spPr>
          <a:xfrm>
            <a:off x="3856126" y="3544332"/>
            <a:ext cx="755527" cy="276692"/>
          </a:xfrm>
          <a:prstGeom prst="rect">
            <a:avLst/>
          </a:prstGeom>
          <a:noFill/>
          <a:ln>
            <a:noFill/>
          </a:ln>
        </p:spPr>
      </p:pic>
      <p:pic>
        <p:nvPicPr>
          <p:cNvPr descr="Google Shape;189;p28" id="423" name="Google Shape;423;p5"/>
          <p:cNvPicPr preferRelativeResize="0"/>
          <p:nvPr/>
        </p:nvPicPr>
        <p:blipFill rotWithShape="1">
          <a:blip r:embed="rId11">
            <a:alphaModFix/>
          </a:blip>
          <a:srcRect b="0" l="0" r="0" t="0"/>
          <a:stretch/>
        </p:blipFill>
        <p:spPr>
          <a:xfrm>
            <a:off x="3523343" y="1698032"/>
            <a:ext cx="1207809" cy="332453"/>
          </a:xfrm>
          <a:prstGeom prst="rect">
            <a:avLst/>
          </a:prstGeom>
          <a:noFill/>
          <a:ln>
            <a:noFill/>
          </a:ln>
        </p:spPr>
      </p:pic>
      <p:pic>
        <p:nvPicPr>
          <p:cNvPr descr="Google Shape;190;p28" id="424" name="Google Shape;424;p5"/>
          <p:cNvPicPr preferRelativeResize="0"/>
          <p:nvPr/>
        </p:nvPicPr>
        <p:blipFill rotWithShape="1">
          <a:blip r:embed="rId12">
            <a:alphaModFix/>
          </a:blip>
          <a:srcRect b="0" l="0" r="0" t="0"/>
          <a:stretch/>
        </p:blipFill>
        <p:spPr>
          <a:xfrm>
            <a:off x="2642721" y="2864585"/>
            <a:ext cx="1191398" cy="191775"/>
          </a:xfrm>
          <a:prstGeom prst="rect">
            <a:avLst/>
          </a:prstGeom>
          <a:noFill/>
          <a:ln>
            <a:noFill/>
          </a:ln>
        </p:spPr>
      </p:pic>
      <p:pic>
        <p:nvPicPr>
          <p:cNvPr descr="Google Shape;191;p28" id="425" name="Google Shape;425;p5"/>
          <p:cNvPicPr preferRelativeResize="0"/>
          <p:nvPr/>
        </p:nvPicPr>
        <p:blipFill rotWithShape="1">
          <a:blip r:embed="rId13">
            <a:alphaModFix/>
          </a:blip>
          <a:srcRect b="0" l="0" r="0" t="0"/>
          <a:stretch/>
        </p:blipFill>
        <p:spPr>
          <a:xfrm>
            <a:off x="2642723" y="4353087"/>
            <a:ext cx="755516" cy="172573"/>
          </a:xfrm>
          <a:prstGeom prst="rect">
            <a:avLst/>
          </a:prstGeom>
          <a:noFill/>
          <a:ln>
            <a:noFill/>
          </a:ln>
        </p:spPr>
      </p:pic>
      <p:pic>
        <p:nvPicPr>
          <p:cNvPr descr="Google Shape;192;p28" id="426" name="Google Shape;426;p5"/>
          <p:cNvPicPr preferRelativeResize="0"/>
          <p:nvPr/>
        </p:nvPicPr>
        <p:blipFill rotWithShape="1">
          <a:blip r:embed="rId14">
            <a:alphaModFix/>
          </a:blip>
          <a:srcRect b="0" l="0" r="0" t="0"/>
          <a:stretch/>
        </p:blipFill>
        <p:spPr>
          <a:xfrm>
            <a:off x="2614614" y="4698488"/>
            <a:ext cx="1038665" cy="189695"/>
          </a:xfrm>
          <a:prstGeom prst="rect">
            <a:avLst/>
          </a:prstGeom>
          <a:noFill/>
          <a:ln>
            <a:noFill/>
          </a:ln>
        </p:spPr>
      </p:pic>
      <p:pic>
        <p:nvPicPr>
          <p:cNvPr descr="Google Shape;193;p28" id="427" name="Google Shape;427;p5"/>
          <p:cNvPicPr preferRelativeResize="0"/>
          <p:nvPr/>
        </p:nvPicPr>
        <p:blipFill rotWithShape="1">
          <a:blip r:embed="rId15">
            <a:alphaModFix/>
          </a:blip>
          <a:srcRect b="0" l="0" r="0" t="0"/>
          <a:stretch/>
        </p:blipFill>
        <p:spPr>
          <a:xfrm>
            <a:off x="4009776" y="2509435"/>
            <a:ext cx="1038429" cy="216626"/>
          </a:xfrm>
          <a:prstGeom prst="rect">
            <a:avLst/>
          </a:prstGeom>
          <a:noFill/>
          <a:ln>
            <a:noFill/>
          </a:ln>
        </p:spPr>
      </p:pic>
      <p:pic>
        <p:nvPicPr>
          <p:cNvPr descr="Google Shape;194;p28" id="428" name="Google Shape;428;p5"/>
          <p:cNvPicPr preferRelativeResize="0"/>
          <p:nvPr/>
        </p:nvPicPr>
        <p:blipFill rotWithShape="1">
          <a:blip r:embed="rId16">
            <a:alphaModFix/>
          </a:blip>
          <a:srcRect b="0" l="0" r="0" t="0"/>
          <a:stretch/>
        </p:blipFill>
        <p:spPr>
          <a:xfrm>
            <a:off x="4615770" y="3855523"/>
            <a:ext cx="1187762" cy="401510"/>
          </a:xfrm>
          <a:prstGeom prst="rect">
            <a:avLst/>
          </a:prstGeom>
          <a:noFill/>
          <a:ln>
            <a:noFill/>
          </a:ln>
        </p:spPr>
      </p:pic>
      <p:pic>
        <p:nvPicPr>
          <p:cNvPr descr="Google Shape;195;p28" id="429" name="Google Shape;429;p5"/>
          <p:cNvPicPr preferRelativeResize="0"/>
          <p:nvPr/>
        </p:nvPicPr>
        <p:blipFill rotWithShape="1">
          <a:blip r:embed="rId17">
            <a:alphaModFix/>
          </a:blip>
          <a:srcRect b="0" l="0" r="0" t="0"/>
          <a:stretch/>
        </p:blipFill>
        <p:spPr>
          <a:xfrm>
            <a:off x="2642708" y="2441950"/>
            <a:ext cx="1125562" cy="351595"/>
          </a:xfrm>
          <a:prstGeom prst="rect">
            <a:avLst/>
          </a:prstGeom>
          <a:noFill/>
          <a:ln>
            <a:noFill/>
          </a:ln>
        </p:spPr>
      </p:pic>
      <p:pic>
        <p:nvPicPr>
          <p:cNvPr descr="Google Shape;196;p28" id="430" name="Google Shape;430;p5"/>
          <p:cNvPicPr preferRelativeResize="0"/>
          <p:nvPr/>
        </p:nvPicPr>
        <p:blipFill rotWithShape="1">
          <a:blip r:embed="rId18">
            <a:alphaModFix/>
          </a:blip>
          <a:srcRect b="0" l="0" r="0" t="0"/>
          <a:stretch/>
        </p:blipFill>
        <p:spPr>
          <a:xfrm>
            <a:off x="3573942" y="4309972"/>
            <a:ext cx="968289" cy="258804"/>
          </a:xfrm>
          <a:prstGeom prst="rect">
            <a:avLst/>
          </a:prstGeom>
          <a:noFill/>
          <a:ln>
            <a:noFill/>
          </a:ln>
        </p:spPr>
      </p:pic>
      <p:pic>
        <p:nvPicPr>
          <p:cNvPr descr="Google Shape;197;p28" id="431" name="Google Shape;431;p5"/>
          <p:cNvPicPr preferRelativeResize="0"/>
          <p:nvPr/>
        </p:nvPicPr>
        <p:blipFill rotWithShape="1">
          <a:blip r:embed="rId19">
            <a:alphaModFix/>
          </a:blip>
          <a:srcRect b="0" l="0" r="0" t="0"/>
          <a:stretch/>
        </p:blipFill>
        <p:spPr>
          <a:xfrm>
            <a:off x="3421984" y="3905668"/>
            <a:ext cx="990095" cy="301218"/>
          </a:xfrm>
          <a:prstGeom prst="rect">
            <a:avLst/>
          </a:prstGeom>
          <a:noFill/>
          <a:ln>
            <a:noFill/>
          </a:ln>
        </p:spPr>
      </p:pic>
      <p:pic>
        <p:nvPicPr>
          <p:cNvPr descr="Google Shape;198;p28" id="432" name="Google Shape;432;p5"/>
          <p:cNvPicPr preferRelativeResize="0"/>
          <p:nvPr/>
        </p:nvPicPr>
        <p:blipFill rotWithShape="1">
          <a:blip r:embed="rId20">
            <a:alphaModFix/>
          </a:blip>
          <a:srcRect b="0" l="0" r="0" t="0"/>
          <a:stretch/>
        </p:blipFill>
        <p:spPr>
          <a:xfrm>
            <a:off x="6007226" y="3904039"/>
            <a:ext cx="315254" cy="304474"/>
          </a:xfrm>
          <a:prstGeom prst="rect">
            <a:avLst/>
          </a:prstGeom>
          <a:noFill/>
          <a:ln>
            <a:noFill/>
          </a:ln>
        </p:spPr>
      </p:pic>
      <p:pic>
        <p:nvPicPr>
          <p:cNvPr descr="Google Shape;199;p28" id="433" name="Google Shape;433;p5"/>
          <p:cNvPicPr preferRelativeResize="0"/>
          <p:nvPr/>
        </p:nvPicPr>
        <p:blipFill rotWithShape="1">
          <a:blip r:embed="rId21">
            <a:alphaModFix/>
          </a:blip>
          <a:srcRect b="0" l="0" r="0" t="0"/>
          <a:stretch/>
        </p:blipFill>
        <p:spPr>
          <a:xfrm>
            <a:off x="2636789" y="4970101"/>
            <a:ext cx="462563" cy="347767"/>
          </a:xfrm>
          <a:prstGeom prst="rect">
            <a:avLst/>
          </a:prstGeom>
          <a:noFill/>
          <a:ln>
            <a:noFill/>
          </a:ln>
        </p:spPr>
      </p:pic>
      <p:pic>
        <p:nvPicPr>
          <p:cNvPr descr="Google Shape;200;p28" id="434" name="Google Shape;434;p5"/>
          <p:cNvPicPr preferRelativeResize="0"/>
          <p:nvPr/>
        </p:nvPicPr>
        <p:blipFill rotWithShape="1">
          <a:blip r:embed="rId22">
            <a:alphaModFix/>
          </a:blip>
          <a:srcRect b="0" l="0" r="0" t="0"/>
          <a:stretch/>
        </p:blipFill>
        <p:spPr>
          <a:xfrm>
            <a:off x="3292937" y="5006382"/>
            <a:ext cx="918737" cy="285331"/>
          </a:xfrm>
          <a:prstGeom prst="rect">
            <a:avLst/>
          </a:prstGeom>
          <a:noFill/>
          <a:ln>
            <a:noFill/>
          </a:ln>
        </p:spPr>
      </p:pic>
      <p:pic>
        <p:nvPicPr>
          <p:cNvPr descr="Google Shape;201;p28" id="435" name="Google Shape;435;p5"/>
          <p:cNvPicPr preferRelativeResize="0"/>
          <p:nvPr/>
        </p:nvPicPr>
        <p:blipFill rotWithShape="1">
          <a:blip r:embed="rId23">
            <a:alphaModFix/>
          </a:blip>
          <a:srcRect b="0" l="0" r="0" t="0"/>
          <a:stretch/>
        </p:blipFill>
        <p:spPr>
          <a:xfrm>
            <a:off x="4405245" y="4998438"/>
            <a:ext cx="831475" cy="301217"/>
          </a:xfrm>
          <a:prstGeom prst="rect">
            <a:avLst/>
          </a:prstGeom>
          <a:noFill/>
          <a:ln>
            <a:noFill/>
          </a:ln>
        </p:spPr>
      </p:pic>
      <p:pic>
        <p:nvPicPr>
          <p:cNvPr descr="Google Shape;202;p28" id="436" name="Google Shape;436;p5"/>
          <p:cNvPicPr preferRelativeResize="0"/>
          <p:nvPr/>
        </p:nvPicPr>
        <p:blipFill rotWithShape="1">
          <a:blip r:embed="rId24">
            <a:alphaModFix/>
          </a:blip>
          <a:srcRect b="0" l="0" r="0" t="0"/>
          <a:stretch/>
        </p:blipFill>
        <p:spPr>
          <a:xfrm>
            <a:off x="5430287" y="5006828"/>
            <a:ext cx="918755" cy="284438"/>
          </a:xfrm>
          <a:prstGeom prst="rect">
            <a:avLst/>
          </a:prstGeom>
          <a:noFill/>
          <a:ln>
            <a:noFill/>
          </a:ln>
        </p:spPr>
      </p:pic>
      <p:pic>
        <p:nvPicPr>
          <p:cNvPr descr="Google Shape;203;p28" id="437" name="Google Shape;437;p5"/>
          <p:cNvPicPr preferRelativeResize="0"/>
          <p:nvPr/>
        </p:nvPicPr>
        <p:blipFill rotWithShape="1">
          <a:blip r:embed="rId25">
            <a:alphaModFix/>
          </a:blip>
          <a:srcRect b="0" l="0" r="0" t="0"/>
          <a:stretch/>
        </p:blipFill>
        <p:spPr>
          <a:xfrm>
            <a:off x="4717930" y="4273154"/>
            <a:ext cx="345585" cy="332437"/>
          </a:xfrm>
          <a:prstGeom prst="rect">
            <a:avLst/>
          </a:prstGeom>
          <a:noFill/>
          <a:ln>
            <a:noFill/>
          </a:ln>
        </p:spPr>
      </p:pic>
      <p:pic>
        <p:nvPicPr>
          <p:cNvPr descr="Google Shape;204;p28" id="438" name="Google Shape;438;p5"/>
          <p:cNvPicPr preferRelativeResize="0"/>
          <p:nvPr/>
        </p:nvPicPr>
        <p:blipFill rotWithShape="1">
          <a:blip r:embed="rId26">
            <a:alphaModFix/>
          </a:blip>
          <a:srcRect b="0" l="0" r="0" t="0"/>
          <a:stretch/>
        </p:blipFill>
        <p:spPr>
          <a:xfrm>
            <a:off x="4032413" y="4617535"/>
            <a:ext cx="502425" cy="351600"/>
          </a:xfrm>
          <a:prstGeom prst="rect">
            <a:avLst/>
          </a:prstGeom>
          <a:noFill/>
          <a:ln>
            <a:noFill/>
          </a:ln>
        </p:spPr>
      </p:pic>
      <p:pic>
        <p:nvPicPr>
          <p:cNvPr descr="Google Shape;205;p28" id="439" name="Google Shape;439;p5"/>
          <p:cNvPicPr preferRelativeResize="0"/>
          <p:nvPr/>
        </p:nvPicPr>
        <p:blipFill rotWithShape="1">
          <a:blip r:embed="rId27">
            <a:alphaModFix/>
          </a:blip>
          <a:srcRect b="0" l="0" r="0" t="0"/>
          <a:stretch/>
        </p:blipFill>
        <p:spPr>
          <a:xfrm>
            <a:off x="4202629" y="3176290"/>
            <a:ext cx="1055106" cy="285324"/>
          </a:xfrm>
          <a:prstGeom prst="rect">
            <a:avLst/>
          </a:prstGeom>
          <a:noFill/>
          <a:ln>
            <a:noFill/>
          </a:ln>
        </p:spPr>
      </p:pic>
      <p:pic>
        <p:nvPicPr>
          <p:cNvPr descr="Google Shape;206;p28" id="440" name="Google Shape;440;p5"/>
          <p:cNvPicPr preferRelativeResize="0"/>
          <p:nvPr/>
        </p:nvPicPr>
        <p:blipFill rotWithShape="1">
          <a:blip r:embed="rId28">
            <a:alphaModFix/>
          </a:blip>
          <a:srcRect b="0" l="0" r="0" t="0"/>
          <a:stretch/>
        </p:blipFill>
        <p:spPr>
          <a:xfrm>
            <a:off x="4104140" y="2828771"/>
            <a:ext cx="727218" cy="276694"/>
          </a:xfrm>
          <a:prstGeom prst="rect">
            <a:avLst/>
          </a:prstGeom>
          <a:noFill/>
          <a:ln>
            <a:noFill/>
          </a:ln>
        </p:spPr>
      </p:pic>
      <p:pic>
        <p:nvPicPr>
          <p:cNvPr descr="Google Shape;207;p28" id="441" name="Google Shape;441;p5"/>
          <p:cNvPicPr preferRelativeResize="0"/>
          <p:nvPr/>
        </p:nvPicPr>
        <p:blipFill rotWithShape="1">
          <a:blip r:embed="rId29">
            <a:alphaModFix/>
          </a:blip>
          <a:srcRect b="0" l="0" r="0" t="0"/>
          <a:stretch/>
        </p:blipFill>
        <p:spPr>
          <a:xfrm>
            <a:off x="3981521" y="5576066"/>
            <a:ext cx="1038434" cy="564728"/>
          </a:xfrm>
          <a:prstGeom prst="rect">
            <a:avLst/>
          </a:prstGeom>
          <a:noFill/>
          <a:ln>
            <a:noFill/>
          </a:ln>
        </p:spPr>
      </p:pic>
      <p:pic>
        <p:nvPicPr>
          <p:cNvPr descr="Google Shape;208;p28" id="442" name="Google Shape;442;p5"/>
          <p:cNvPicPr preferRelativeResize="0"/>
          <p:nvPr/>
        </p:nvPicPr>
        <p:blipFill rotWithShape="1">
          <a:blip r:embed="rId30">
            <a:alphaModFix/>
          </a:blip>
          <a:srcRect b="0" l="0" r="0" t="0"/>
          <a:stretch/>
        </p:blipFill>
        <p:spPr>
          <a:xfrm>
            <a:off x="2669791" y="3608380"/>
            <a:ext cx="1038427" cy="148597"/>
          </a:xfrm>
          <a:prstGeom prst="rect">
            <a:avLst/>
          </a:prstGeom>
          <a:noFill/>
          <a:ln>
            <a:noFill/>
          </a:ln>
        </p:spPr>
      </p:pic>
      <p:pic>
        <p:nvPicPr>
          <p:cNvPr descr="Google Shape;209;p28" id="443" name="Google Shape;443;p5"/>
          <p:cNvPicPr preferRelativeResize="0"/>
          <p:nvPr/>
        </p:nvPicPr>
        <p:blipFill rotWithShape="1">
          <a:blip r:embed="rId31">
            <a:alphaModFix/>
          </a:blip>
          <a:srcRect b="0" l="0" r="0" t="0"/>
          <a:stretch/>
        </p:blipFill>
        <p:spPr>
          <a:xfrm>
            <a:off x="5689451" y="6000109"/>
            <a:ext cx="755520" cy="446929"/>
          </a:xfrm>
          <a:prstGeom prst="rect">
            <a:avLst/>
          </a:prstGeom>
          <a:noFill/>
          <a:ln>
            <a:noFill/>
          </a:ln>
        </p:spPr>
      </p:pic>
      <p:pic>
        <p:nvPicPr>
          <p:cNvPr descr="Google Shape;210;p28" id="444" name="Google Shape;444;p5"/>
          <p:cNvPicPr preferRelativeResize="0"/>
          <p:nvPr/>
        </p:nvPicPr>
        <p:blipFill rotWithShape="1">
          <a:blip r:embed="rId32">
            <a:alphaModFix/>
          </a:blip>
          <a:srcRect b="0" l="0" r="0" t="0"/>
          <a:stretch/>
        </p:blipFill>
        <p:spPr>
          <a:xfrm>
            <a:off x="2639453" y="5768988"/>
            <a:ext cx="1125557" cy="178884"/>
          </a:xfrm>
          <a:prstGeom prst="rect">
            <a:avLst/>
          </a:prstGeom>
          <a:noFill/>
          <a:ln>
            <a:noFill/>
          </a:ln>
        </p:spPr>
      </p:pic>
      <p:pic>
        <p:nvPicPr>
          <p:cNvPr descr="Google Shape;211;p28" id="445" name="Google Shape;445;p5"/>
          <p:cNvPicPr preferRelativeResize="0"/>
          <p:nvPr/>
        </p:nvPicPr>
        <p:blipFill rotWithShape="1">
          <a:blip r:embed="rId33">
            <a:alphaModFix/>
          </a:blip>
          <a:srcRect b="0" l="0" r="0" t="0"/>
          <a:stretch/>
        </p:blipFill>
        <p:spPr>
          <a:xfrm>
            <a:off x="3707816" y="6074110"/>
            <a:ext cx="555984" cy="298926"/>
          </a:xfrm>
          <a:prstGeom prst="rect">
            <a:avLst/>
          </a:prstGeom>
          <a:noFill/>
          <a:ln>
            <a:noFill/>
          </a:ln>
        </p:spPr>
      </p:pic>
      <p:pic>
        <p:nvPicPr>
          <p:cNvPr descr="Google Shape;212;p28" id="446" name="Google Shape;446;p5"/>
          <p:cNvPicPr preferRelativeResize="0"/>
          <p:nvPr/>
        </p:nvPicPr>
        <p:blipFill rotWithShape="1">
          <a:blip r:embed="rId34">
            <a:alphaModFix/>
          </a:blip>
          <a:srcRect b="0" l="0" r="0" t="0"/>
          <a:stretch/>
        </p:blipFill>
        <p:spPr>
          <a:xfrm>
            <a:off x="2667679" y="2211823"/>
            <a:ext cx="1146923" cy="115340"/>
          </a:xfrm>
          <a:prstGeom prst="rect">
            <a:avLst/>
          </a:prstGeom>
          <a:noFill/>
          <a:ln>
            <a:noFill/>
          </a:ln>
        </p:spPr>
      </p:pic>
      <p:pic>
        <p:nvPicPr>
          <p:cNvPr descr="Google Shape;213;p28" id="447" name="Google Shape;447;p5"/>
          <p:cNvPicPr preferRelativeResize="0"/>
          <p:nvPr/>
        </p:nvPicPr>
        <p:blipFill rotWithShape="1">
          <a:blip r:embed="rId35">
            <a:alphaModFix/>
          </a:blip>
          <a:srcRect b="0" l="0" r="0" t="0"/>
          <a:stretch/>
        </p:blipFill>
        <p:spPr>
          <a:xfrm>
            <a:off x="7870621" y="6155497"/>
            <a:ext cx="831486" cy="167433"/>
          </a:xfrm>
          <a:prstGeom prst="rect">
            <a:avLst/>
          </a:prstGeom>
          <a:noFill/>
          <a:ln>
            <a:noFill/>
          </a:ln>
        </p:spPr>
      </p:pic>
      <p:pic>
        <p:nvPicPr>
          <p:cNvPr descr="Google Shape;214;p28" id="448" name="Google Shape;448;p5"/>
          <p:cNvPicPr preferRelativeResize="0"/>
          <p:nvPr/>
        </p:nvPicPr>
        <p:blipFill rotWithShape="1">
          <a:blip r:embed="rId36">
            <a:alphaModFix/>
          </a:blip>
          <a:srcRect b="0" l="0" r="0" t="0"/>
          <a:stretch/>
        </p:blipFill>
        <p:spPr>
          <a:xfrm>
            <a:off x="4560882" y="6144877"/>
            <a:ext cx="831488" cy="157392"/>
          </a:xfrm>
          <a:prstGeom prst="rect">
            <a:avLst/>
          </a:prstGeom>
          <a:noFill/>
          <a:ln>
            <a:noFill/>
          </a:ln>
        </p:spPr>
      </p:pic>
      <p:sp>
        <p:nvSpPr>
          <p:cNvPr id="449" name="Google Shape;449;p5"/>
          <p:cNvSpPr txBox="1"/>
          <p:nvPr/>
        </p:nvSpPr>
        <p:spPr>
          <a:xfrm>
            <a:off x="929933" y="1787999"/>
            <a:ext cx="1457400" cy="4656000"/>
          </a:xfrm>
          <a:prstGeom prst="rect">
            <a:avLst/>
          </a:prstGeom>
          <a:noFill/>
          <a:ln>
            <a:noFill/>
          </a:ln>
        </p:spPr>
        <p:txBody>
          <a:bodyPr anchorCtr="0" anchor="t" bIns="60925" lIns="60925" spcFirstLastPara="1" rIns="60925" wrap="square" tIns="60925">
            <a:spAutoFit/>
          </a:bodyPr>
          <a:lstStyle/>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Security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Networking</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Cloud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Automotive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Blockchain</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Edge/IoT</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Web</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AI</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3F3F3F"/>
              </a:buClr>
              <a:buSzPts val="1600"/>
              <a:buFont typeface="Arial"/>
              <a:buNone/>
            </a:pPr>
            <a:r>
              <a:rPr b="0" i="0" lang="en-US" sz="1550" u="none" cap="none" strike="noStrike">
                <a:solidFill>
                  <a:srgbClr val="3F3F3F"/>
                </a:solidFill>
                <a:latin typeface="Arial"/>
                <a:ea typeface="Arial"/>
                <a:cs typeface="Arial"/>
                <a:sym typeface="Arial"/>
              </a:rPr>
              <a:t>Film</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CI/CD</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Energy</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Hardware</a:t>
            </a:r>
            <a:endParaRPr b="0" i="0" sz="155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600"/>
              <a:buFont typeface="Arial"/>
              <a:buNone/>
            </a:pPr>
            <a:r>
              <a:rPr b="0" i="0" lang="en-US" sz="1550" u="none" cap="none" strike="noStrike">
                <a:solidFill>
                  <a:srgbClr val="000000"/>
                </a:solidFill>
                <a:latin typeface="Arial"/>
                <a:ea typeface="Arial"/>
                <a:cs typeface="Arial"/>
                <a:sym typeface="Arial"/>
              </a:rPr>
              <a:t>Standards</a:t>
            </a:r>
            <a:endParaRPr b="0" i="0" sz="1550" u="none" cap="none" strike="noStrike">
              <a:solidFill>
                <a:srgbClr val="000000"/>
              </a:solidFill>
              <a:latin typeface="Arial"/>
              <a:ea typeface="Arial"/>
              <a:cs typeface="Arial"/>
              <a:sym typeface="Arial"/>
            </a:endParaRPr>
          </a:p>
        </p:txBody>
      </p:sp>
      <p:pic>
        <p:nvPicPr>
          <p:cNvPr descr="Google Shape;228;p28" id="450" name="Google Shape;450;p5"/>
          <p:cNvPicPr preferRelativeResize="0"/>
          <p:nvPr/>
        </p:nvPicPr>
        <p:blipFill rotWithShape="1">
          <a:blip r:embed="rId37">
            <a:alphaModFix/>
          </a:blip>
          <a:srcRect b="0" l="0" r="0" t="0"/>
          <a:stretch/>
        </p:blipFill>
        <p:spPr>
          <a:xfrm>
            <a:off x="2642722" y="5433502"/>
            <a:ext cx="968309" cy="122126"/>
          </a:xfrm>
          <a:prstGeom prst="rect">
            <a:avLst/>
          </a:prstGeom>
          <a:noFill/>
          <a:ln>
            <a:noFill/>
          </a:ln>
        </p:spPr>
      </p:pic>
      <p:pic>
        <p:nvPicPr>
          <p:cNvPr descr="Google Shape;229;p28" id="451" name="Google Shape;451;p5"/>
          <p:cNvPicPr preferRelativeResize="0"/>
          <p:nvPr/>
        </p:nvPicPr>
        <p:blipFill rotWithShape="1">
          <a:blip r:embed="rId38">
            <a:alphaModFix/>
          </a:blip>
          <a:srcRect b="0" l="0" r="0" t="0"/>
          <a:stretch/>
        </p:blipFill>
        <p:spPr>
          <a:xfrm>
            <a:off x="4915683" y="1682995"/>
            <a:ext cx="990104" cy="362527"/>
          </a:xfrm>
          <a:prstGeom prst="rect">
            <a:avLst/>
          </a:prstGeom>
          <a:noFill/>
          <a:ln>
            <a:noFill/>
          </a:ln>
        </p:spPr>
      </p:pic>
      <p:pic>
        <p:nvPicPr>
          <p:cNvPr descr="Google Shape;231;p28" id="452" name="Google Shape;452;p5"/>
          <p:cNvPicPr preferRelativeResize="0"/>
          <p:nvPr/>
        </p:nvPicPr>
        <p:blipFill rotWithShape="1">
          <a:blip r:embed="rId39">
            <a:alphaModFix/>
          </a:blip>
          <a:srcRect b="0" l="0" r="0" t="0"/>
          <a:stretch/>
        </p:blipFill>
        <p:spPr>
          <a:xfrm>
            <a:off x="6538315" y="2119618"/>
            <a:ext cx="831487" cy="299749"/>
          </a:xfrm>
          <a:prstGeom prst="rect">
            <a:avLst/>
          </a:prstGeom>
          <a:noFill/>
          <a:ln>
            <a:noFill/>
          </a:ln>
        </p:spPr>
      </p:pic>
      <p:pic>
        <p:nvPicPr>
          <p:cNvPr descr="Google Shape;232;p28" id="453" name="Google Shape;453;p5"/>
          <p:cNvPicPr preferRelativeResize="0"/>
          <p:nvPr/>
        </p:nvPicPr>
        <p:blipFill rotWithShape="1">
          <a:blip r:embed="rId40">
            <a:alphaModFix/>
          </a:blip>
          <a:srcRect b="0" l="0" r="0" t="0"/>
          <a:stretch/>
        </p:blipFill>
        <p:spPr>
          <a:xfrm>
            <a:off x="5492730" y="3166710"/>
            <a:ext cx="1455078" cy="304484"/>
          </a:xfrm>
          <a:prstGeom prst="rect">
            <a:avLst/>
          </a:prstGeom>
          <a:noFill/>
          <a:ln>
            <a:noFill/>
          </a:ln>
        </p:spPr>
      </p:pic>
      <p:pic>
        <p:nvPicPr>
          <p:cNvPr descr="Google Shape;233;p28" id="454" name="Google Shape;454;p5"/>
          <p:cNvPicPr preferRelativeResize="0"/>
          <p:nvPr/>
        </p:nvPicPr>
        <p:blipFill rotWithShape="1">
          <a:blip r:embed="rId41">
            <a:alphaModFix/>
          </a:blip>
          <a:srcRect b="0" l="0" r="0" t="0"/>
          <a:stretch/>
        </p:blipFill>
        <p:spPr>
          <a:xfrm>
            <a:off x="4913970" y="4628363"/>
            <a:ext cx="471678" cy="329944"/>
          </a:xfrm>
          <a:prstGeom prst="rect">
            <a:avLst/>
          </a:prstGeom>
          <a:noFill/>
          <a:ln>
            <a:noFill/>
          </a:ln>
        </p:spPr>
      </p:pic>
      <p:pic>
        <p:nvPicPr>
          <p:cNvPr descr="Google Shape;234;p28" id="455" name="Google Shape;455;p5"/>
          <p:cNvPicPr preferRelativeResize="0"/>
          <p:nvPr/>
        </p:nvPicPr>
        <p:blipFill rotWithShape="1">
          <a:blip r:embed="rId42">
            <a:alphaModFix/>
          </a:blip>
          <a:srcRect b="0" l="0" r="0" t="0"/>
          <a:stretch/>
        </p:blipFill>
        <p:spPr>
          <a:xfrm>
            <a:off x="5764781" y="4627101"/>
            <a:ext cx="471678" cy="332469"/>
          </a:xfrm>
          <a:prstGeom prst="rect">
            <a:avLst/>
          </a:prstGeom>
          <a:noFill/>
          <a:ln>
            <a:noFill/>
          </a:ln>
        </p:spPr>
      </p:pic>
      <p:pic>
        <p:nvPicPr>
          <p:cNvPr descr="Google Shape;235;p28" id="456" name="Google Shape;456;p5"/>
          <p:cNvPicPr preferRelativeResize="0"/>
          <p:nvPr/>
        </p:nvPicPr>
        <p:blipFill rotWithShape="1">
          <a:blip r:embed="rId42">
            <a:alphaModFix/>
          </a:blip>
          <a:srcRect b="0" l="0" r="0" t="0"/>
          <a:stretch/>
        </p:blipFill>
        <p:spPr>
          <a:xfrm>
            <a:off x="7586971" y="4627101"/>
            <a:ext cx="471678" cy="332469"/>
          </a:xfrm>
          <a:prstGeom prst="rect">
            <a:avLst/>
          </a:prstGeom>
          <a:noFill/>
          <a:ln>
            <a:noFill/>
          </a:ln>
        </p:spPr>
      </p:pic>
      <p:pic>
        <p:nvPicPr>
          <p:cNvPr descr="Google Shape;236;p28" id="457" name="Google Shape;457;p5"/>
          <p:cNvPicPr preferRelativeResize="0"/>
          <p:nvPr/>
        </p:nvPicPr>
        <p:blipFill rotWithShape="1">
          <a:blip r:embed="rId43">
            <a:alphaModFix/>
          </a:blip>
          <a:srcRect b="0" l="0" r="0" t="0"/>
          <a:stretch/>
        </p:blipFill>
        <p:spPr>
          <a:xfrm>
            <a:off x="6615592" y="4638898"/>
            <a:ext cx="592247" cy="308875"/>
          </a:xfrm>
          <a:prstGeom prst="rect">
            <a:avLst/>
          </a:prstGeom>
          <a:noFill/>
          <a:ln>
            <a:noFill/>
          </a:ln>
        </p:spPr>
      </p:pic>
      <p:pic>
        <p:nvPicPr>
          <p:cNvPr descr="Google Shape;237;p28" id="458" name="Google Shape;458;p5"/>
          <p:cNvPicPr preferRelativeResize="0"/>
          <p:nvPr/>
        </p:nvPicPr>
        <p:blipFill rotWithShape="1">
          <a:blip r:embed="rId44">
            <a:alphaModFix/>
          </a:blip>
          <a:srcRect b="0" l="0" r="0" t="0"/>
          <a:stretch/>
        </p:blipFill>
        <p:spPr>
          <a:xfrm>
            <a:off x="8437784" y="4634955"/>
            <a:ext cx="556001" cy="316761"/>
          </a:xfrm>
          <a:prstGeom prst="rect">
            <a:avLst/>
          </a:prstGeom>
          <a:noFill/>
          <a:ln>
            <a:noFill/>
          </a:ln>
        </p:spPr>
      </p:pic>
      <p:pic>
        <p:nvPicPr>
          <p:cNvPr descr="Google Shape;238;p28" id="459" name="Google Shape;459;p5"/>
          <p:cNvPicPr preferRelativeResize="0"/>
          <p:nvPr/>
        </p:nvPicPr>
        <p:blipFill rotWithShape="1">
          <a:blip r:embed="rId45">
            <a:alphaModFix/>
          </a:blip>
          <a:srcRect b="0" l="0" r="0" t="0"/>
          <a:stretch/>
        </p:blipFill>
        <p:spPr>
          <a:xfrm>
            <a:off x="5877307" y="2131899"/>
            <a:ext cx="502427" cy="275187"/>
          </a:xfrm>
          <a:prstGeom prst="rect">
            <a:avLst/>
          </a:prstGeom>
          <a:noFill/>
          <a:ln>
            <a:noFill/>
          </a:ln>
        </p:spPr>
      </p:pic>
      <p:pic>
        <p:nvPicPr>
          <p:cNvPr descr="Google Shape;239;p28" id="460" name="Google Shape;460;p5"/>
          <p:cNvPicPr preferRelativeResize="0"/>
          <p:nvPr/>
        </p:nvPicPr>
        <p:blipFill rotWithShape="1">
          <a:blip r:embed="rId46">
            <a:alphaModFix/>
          </a:blip>
          <a:srcRect b="0" l="0" r="0" t="0"/>
          <a:stretch/>
        </p:blipFill>
        <p:spPr>
          <a:xfrm>
            <a:off x="6090315" y="1718413"/>
            <a:ext cx="831460" cy="291691"/>
          </a:xfrm>
          <a:prstGeom prst="rect">
            <a:avLst/>
          </a:prstGeom>
          <a:noFill/>
          <a:ln>
            <a:noFill/>
          </a:ln>
        </p:spPr>
      </p:pic>
      <p:pic>
        <p:nvPicPr>
          <p:cNvPr descr="Google Shape;240;p28" id="461" name="Google Shape;461;p5"/>
          <p:cNvPicPr preferRelativeResize="0"/>
          <p:nvPr/>
        </p:nvPicPr>
        <p:blipFill rotWithShape="1">
          <a:blip r:embed="rId47">
            <a:alphaModFix/>
          </a:blip>
          <a:srcRect b="0" l="0" r="0" t="0"/>
          <a:stretch/>
        </p:blipFill>
        <p:spPr>
          <a:xfrm>
            <a:off x="7106304" y="1595775"/>
            <a:ext cx="555984" cy="536967"/>
          </a:xfrm>
          <a:prstGeom prst="rect">
            <a:avLst/>
          </a:prstGeom>
          <a:noFill/>
          <a:ln>
            <a:noFill/>
          </a:ln>
        </p:spPr>
      </p:pic>
      <p:pic>
        <p:nvPicPr>
          <p:cNvPr descr="Google Shape;241;p28" id="462" name="Google Shape;462;p5"/>
          <p:cNvPicPr preferRelativeResize="0"/>
          <p:nvPr/>
        </p:nvPicPr>
        <p:blipFill rotWithShape="1">
          <a:blip r:embed="rId48">
            <a:alphaModFix/>
          </a:blip>
          <a:srcRect b="0" l="0" r="0" t="0"/>
          <a:stretch/>
        </p:blipFill>
        <p:spPr>
          <a:xfrm>
            <a:off x="7846817" y="1723713"/>
            <a:ext cx="1055112" cy="281090"/>
          </a:xfrm>
          <a:prstGeom prst="rect">
            <a:avLst/>
          </a:prstGeom>
          <a:noFill/>
          <a:ln>
            <a:noFill/>
          </a:ln>
        </p:spPr>
      </p:pic>
      <p:pic>
        <p:nvPicPr>
          <p:cNvPr descr="Google Shape;242;p28" id="463" name="Google Shape;463;p5"/>
          <p:cNvPicPr preferRelativeResize="0"/>
          <p:nvPr/>
        </p:nvPicPr>
        <p:blipFill rotWithShape="1">
          <a:blip r:embed="rId49">
            <a:alphaModFix/>
          </a:blip>
          <a:srcRect b="0" l="0" r="0" t="0"/>
          <a:stretch/>
        </p:blipFill>
        <p:spPr>
          <a:xfrm>
            <a:off x="9086460" y="1692054"/>
            <a:ext cx="713211" cy="344409"/>
          </a:xfrm>
          <a:prstGeom prst="rect">
            <a:avLst/>
          </a:prstGeom>
          <a:noFill/>
          <a:ln>
            <a:noFill/>
          </a:ln>
        </p:spPr>
      </p:pic>
      <p:pic>
        <p:nvPicPr>
          <p:cNvPr descr="Google Shape;243;p28" id="464" name="Google Shape;464;p5"/>
          <p:cNvPicPr preferRelativeResize="0"/>
          <p:nvPr/>
        </p:nvPicPr>
        <p:blipFill rotWithShape="1">
          <a:blip r:embed="rId50">
            <a:alphaModFix/>
          </a:blip>
          <a:srcRect b="0" l="0" r="0" t="0"/>
          <a:stretch/>
        </p:blipFill>
        <p:spPr>
          <a:xfrm>
            <a:off x="10037466" y="1672234"/>
            <a:ext cx="471686" cy="384052"/>
          </a:xfrm>
          <a:prstGeom prst="rect">
            <a:avLst/>
          </a:prstGeom>
          <a:noFill/>
          <a:ln>
            <a:noFill/>
          </a:ln>
        </p:spPr>
      </p:pic>
      <p:pic>
        <p:nvPicPr>
          <p:cNvPr descr="Google Shape;244;p28" id="465" name="Google Shape;465;p5"/>
          <p:cNvPicPr preferRelativeResize="0"/>
          <p:nvPr/>
        </p:nvPicPr>
        <p:blipFill rotWithShape="1">
          <a:blip r:embed="rId51">
            <a:alphaModFix/>
          </a:blip>
          <a:srcRect b="0" l="0" r="0" t="0"/>
          <a:stretch/>
        </p:blipFill>
        <p:spPr>
          <a:xfrm>
            <a:off x="7528383" y="2153625"/>
            <a:ext cx="1055115" cy="231736"/>
          </a:xfrm>
          <a:prstGeom prst="rect">
            <a:avLst/>
          </a:prstGeom>
          <a:noFill/>
          <a:ln>
            <a:noFill/>
          </a:ln>
        </p:spPr>
      </p:pic>
      <p:pic>
        <p:nvPicPr>
          <p:cNvPr descr="Google Shape;245;p28" id="466" name="Google Shape;466;p5"/>
          <p:cNvPicPr preferRelativeResize="0"/>
          <p:nvPr/>
        </p:nvPicPr>
        <p:blipFill rotWithShape="1">
          <a:blip r:embed="rId52">
            <a:alphaModFix/>
          </a:blip>
          <a:srcRect b="0" l="0" r="0" t="0"/>
          <a:stretch/>
        </p:blipFill>
        <p:spPr>
          <a:xfrm>
            <a:off x="8742078" y="2163136"/>
            <a:ext cx="990102" cy="212713"/>
          </a:xfrm>
          <a:prstGeom prst="rect">
            <a:avLst/>
          </a:prstGeom>
          <a:noFill/>
          <a:ln>
            <a:noFill/>
          </a:ln>
        </p:spPr>
      </p:pic>
      <p:pic>
        <p:nvPicPr>
          <p:cNvPr descr="Google Shape;246;p28" id="467" name="Google Shape;467;p5"/>
          <p:cNvPicPr preferRelativeResize="0"/>
          <p:nvPr/>
        </p:nvPicPr>
        <p:blipFill rotWithShape="1">
          <a:blip r:embed="rId53">
            <a:alphaModFix/>
          </a:blip>
          <a:srcRect b="0" l="0" r="0" t="0"/>
          <a:stretch/>
        </p:blipFill>
        <p:spPr>
          <a:xfrm>
            <a:off x="9890762" y="2166553"/>
            <a:ext cx="918734" cy="205879"/>
          </a:xfrm>
          <a:prstGeom prst="rect">
            <a:avLst/>
          </a:prstGeom>
          <a:noFill/>
          <a:ln>
            <a:noFill/>
          </a:ln>
        </p:spPr>
      </p:pic>
      <p:pic>
        <p:nvPicPr>
          <p:cNvPr descr="Google Shape;247;p28" id="468" name="Google Shape;468;p5"/>
          <p:cNvPicPr preferRelativeResize="0"/>
          <p:nvPr/>
        </p:nvPicPr>
        <p:blipFill rotWithShape="1">
          <a:blip r:embed="rId54">
            <a:alphaModFix/>
          </a:blip>
          <a:srcRect b="0" l="0" r="0" t="0"/>
          <a:stretch/>
        </p:blipFill>
        <p:spPr>
          <a:xfrm>
            <a:off x="5289712" y="2479400"/>
            <a:ext cx="617592" cy="276695"/>
          </a:xfrm>
          <a:prstGeom prst="rect">
            <a:avLst/>
          </a:prstGeom>
          <a:noFill/>
          <a:ln>
            <a:noFill/>
          </a:ln>
        </p:spPr>
      </p:pic>
      <p:pic>
        <p:nvPicPr>
          <p:cNvPr descr="Google Shape;248;p28" id="469" name="Google Shape;469;p5"/>
          <p:cNvPicPr preferRelativeResize="0"/>
          <p:nvPr/>
        </p:nvPicPr>
        <p:blipFill rotWithShape="1">
          <a:blip r:embed="rId55">
            <a:alphaModFix/>
          </a:blip>
          <a:srcRect b="0" l="0" r="0" t="0"/>
          <a:stretch/>
        </p:blipFill>
        <p:spPr>
          <a:xfrm>
            <a:off x="6148813" y="2477738"/>
            <a:ext cx="831487" cy="280020"/>
          </a:xfrm>
          <a:prstGeom prst="rect">
            <a:avLst/>
          </a:prstGeom>
          <a:noFill/>
          <a:ln>
            <a:noFill/>
          </a:ln>
        </p:spPr>
      </p:pic>
      <p:pic>
        <p:nvPicPr>
          <p:cNvPr descr="Google Shape;249;p28" id="470" name="Google Shape;470;p5"/>
          <p:cNvPicPr preferRelativeResize="0"/>
          <p:nvPr/>
        </p:nvPicPr>
        <p:blipFill rotWithShape="1">
          <a:blip r:embed="rId56">
            <a:alphaModFix/>
          </a:blip>
          <a:srcRect b="0" l="0" r="0" t="0"/>
          <a:stretch/>
        </p:blipFill>
        <p:spPr>
          <a:xfrm>
            <a:off x="7221810" y="2512266"/>
            <a:ext cx="873738" cy="210963"/>
          </a:xfrm>
          <a:prstGeom prst="rect">
            <a:avLst/>
          </a:prstGeom>
          <a:noFill/>
          <a:ln>
            <a:noFill/>
          </a:ln>
        </p:spPr>
      </p:pic>
      <p:pic>
        <p:nvPicPr>
          <p:cNvPr descr="Google Shape;250;p28" id="471" name="Google Shape;471;p5"/>
          <p:cNvPicPr preferRelativeResize="0"/>
          <p:nvPr/>
        </p:nvPicPr>
        <p:blipFill rotWithShape="1">
          <a:blip r:embed="rId57">
            <a:alphaModFix/>
          </a:blip>
          <a:srcRect b="0" l="0" r="0" t="0"/>
          <a:stretch/>
        </p:blipFill>
        <p:spPr>
          <a:xfrm>
            <a:off x="6742053" y="6112639"/>
            <a:ext cx="831488" cy="221867"/>
          </a:xfrm>
          <a:prstGeom prst="rect">
            <a:avLst/>
          </a:prstGeom>
          <a:noFill/>
          <a:ln>
            <a:noFill/>
          </a:ln>
        </p:spPr>
      </p:pic>
      <p:pic>
        <p:nvPicPr>
          <p:cNvPr descr="Google Shape;251;p28" id="472" name="Google Shape;472;p5"/>
          <p:cNvPicPr preferRelativeResize="0"/>
          <p:nvPr/>
        </p:nvPicPr>
        <p:blipFill rotWithShape="1">
          <a:blip r:embed="rId58">
            <a:alphaModFix/>
          </a:blip>
          <a:srcRect b="0" l="0" r="0" t="0"/>
          <a:stretch/>
        </p:blipFill>
        <p:spPr>
          <a:xfrm>
            <a:off x="5781208" y="3553338"/>
            <a:ext cx="1055110" cy="258679"/>
          </a:xfrm>
          <a:prstGeom prst="rect">
            <a:avLst/>
          </a:prstGeom>
          <a:noFill/>
          <a:ln>
            <a:noFill/>
          </a:ln>
        </p:spPr>
      </p:pic>
      <p:pic>
        <p:nvPicPr>
          <p:cNvPr descr="Google Shape;252;p28" id="473" name="Google Shape;473;p5"/>
          <p:cNvPicPr preferRelativeResize="0"/>
          <p:nvPr/>
        </p:nvPicPr>
        <p:blipFill rotWithShape="1">
          <a:blip r:embed="rId59">
            <a:alphaModFix/>
          </a:blip>
          <a:srcRect b="0" l="0" r="0" t="0"/>
          <a:stretch/>
        </p:blipFill>
        <p:spPr>
          <a:xfrm>
            <a:off x="8337057" y="2517956"/>
            <a:ext cx="968298" cy="199584"/>
          </a:xfrm>
          <a:prstGeom prst="rect">
            <a:avLst/>
          </a:prstGeom>
          <a:noFill/>
          <a:ln>
            <a:noFill/>
          </a:ln>
        </p:spPr>
      </p:pic>
      <p:pic>
        <p:nvPicPr>
          <p:cNvPr descr="Google Shape;253;p28" id="474" name="Google Shape;474;p5"/>
          <p:cNvPicPr preferRelativeResize="0"/>
          <p:nvPr/>
        </p:nvPicPr>
        <p:blipFill rotWithShape="1">
          <a:blip r:embed="rId60">
            <a:alphaModFix/>
          </a:blip>
          <a:srcRect b="0" l="0" r="0" t="0"/>
          <a:stretch/>
        </p:blipFill>
        <p:spPr>
          <a:xfrm>
            <a:off x="2588199" y="6134605"/>
            <a:ext cx="918761" cy="267979"/>
          </a:xfrm>
          <a:prstGeom prst="rect">
            <a:avLst/>
          </a:prstGeom>
          <a:noFill/>
          <a:ln>
            <a:noFill/>
          </a:ln>
        </p:spPr>
      </p:pic>
      <p:pic>
        <p:nvPicPr>
          <p:cNvPr descr="Google Shape;254;p28" id="475" name="Google Shape;475;p5"/>
          <p:cNvPicPr preferRelativeResize="0"/>
          <p:nvPr/>
        </p:nvPicPr>
        <p:blipFill rotWithShape="1">
          <a:blip r:embed="rId61">
            <a:alphaModFix/>
          </a:blip>
          <a:srcRect b="0" l="0" r="0" t="0"/>
          <a:stretch/>
        </p:blipFill>
        <p:spPr>
          <a:xfrm>
            <a:off x="7626531" y="5733684"/>
            <a:ext cx="678741" cy="249493"/>
          </a:xfrm>
          <a:prstGeom prst="rect">
            <a:avLst/>
          </a:prstGeom>
          <a:noFill/>
          <a:ln>
            <a:noFill/>
          </a:ln>
        </p:spPr>
      </p:pic>
      <p:pic>
        <p:nvPicPr>
          <p:cNvPr descr="Google Shape;255;p28" id="476" name="Google Shape;476;p5"/>
          <p:cNvPicPr preferRelativeResize="0"/>
          <p:nvPr/>
        </p:nvPicPr>
        <p:blipFill rotWithShape="1">
          <a:blip r:embed="rId62">
            <a:alphaModFix/>
          </a:blip>
          <a:srcRect b="0" l="0" r="0" t="0"/>
          <a:stretch/>
        </p:blipFill>
        <p:spPr>
          <a:xfrm>
            <a:off x="5236466" y="5717878"/>
            <a:ext cx="831486" cy="281104"/>
          </a:xfrm>
          <a:prstGeom prst="rect">
            <a:avLst/>
          </a:prstGeom>
          <a:noFill/>
          <a:ln>
            <a:noFill/>
          </a:ln>
        </p:spPr>
      </p:pic>
      <p:pic>
        <p:nvPicPr>
          <p:cNvPr descr="Google Shape;256;p28" id="477" name="Google Shape;477;p5"/>
          <p:cNvPicPr preferRelativeResize="0"/>
          <p:nvPr/>
        </p:nvPicPr>
        <p:blipFill rotWithShape="1">
          <a:blip r:embed="rId63">
            <a:alphaModFix/>
          </a:blip>
          <a:srcRect b="0" l="0" r="0" t="0"/>
          <a:stretch/>
        </p:blipFill>
        <p:spPr>
          <a:xfrm>
            <a:off x="6984227" y="3523965"/>
            <a:ext cx="755547" cy="317427"/>
          </a:xfrm>
          <a:prstGeom prst="rect">
            <a:avLst/>
          </a:prstGeom>
          <a:noFill/>
          <a:ln>
            <a:noFill/>
          </a:ln>
        </p:spPr>
      </p:pic>
      <p:pic>
        <p:nvPicPr>
          <p:cNvPr descr="Google Shape;257;p28" id="478" name="Google Shape;478;p5"/>
          <p:cNvPicPr preferRelativeResize="0"/>
          <p:nvPr/>
        </p:nvPicPr>
        <p:blipFill rotWithShape="1">
          <a:blip r:embed="rId64">
            <a:alphaModFix/>
          </a:blip>
          <a:srcRect b="0" l="0" r="0" t="0"/>
          <a:stretch/>
        </p:blipFill>
        <p:spPr>
          <a:xfrm>
            <a:off x="7887683" y="3523226"/>
            <a:ext cx="968300" cy="318905"/>
          </a:xfrm>
          <a:prstGeom prst="rect">
            <a:avLst/>
          </a:prstGeom>
          <a:noFill/>
          <a:ln>
            <a:noFill/>
          </a:ln>
        </p:spPr>
      </p:pic>
      <p:pic>
        <p:nvPicPr>
          <p:cNvPr descr="Google Shape;258;p28" id="479" name="Google Shape;479;p5"/>
          <p:cNvPicPr preferRelativeResize="0"/>
          <p:nvPr/>
        </p:nvPicPr>
        <p:blipFill rotWithShape="1">
          <a:blip r:embed="rId65">
            <a:alphaModFix/>
          </a:blip>
          <a:srcRect b="0" l="0" r="0" t="0"/>
          <a:stretch/>
        </p:blipFill>
        <p:spPr>
          <a:xfrm>
            <a:off x="9086470" y="6112639"/>
            <a:ext cx="1501600" cy="221870"/>
          </a:xfrm>
          <a:prstGeom prst="rect">
            <a:avLst/>
          </a:prstGeom>
          <a:noFill/>
          <a:ln>
            <a:noFill/>
          </a:ln>
        </p:spPr>
      </p:pic>
      <p:pic>
        <p:nvPicPr>
          <p:cNvPr descr="Google Shape;259;p28" id="480" name="Google Shape;480;p5"/>
          <p:cNvPicPr preferRelativeResize="0"/>
          <p:nvPr/>
        </p:nvPicPr>
        <p:blipFill rotWithShape="1">
          <a:blip r:embed="rId66">
            <a:alphaModFix/>
          </a:blip>
          <a:srcRect b="0" l="0" r="0" t="0"/>
          <a:stretch/>
        </p:blipFill>
        <p:spPr>
          <a:xfrm>
            <a:off x="9003891" y="3511469"/>
            <a:ext cx="578828" cy="342419"/>
          </a:xfrm>
          <a:prstGeom prst="rect">
            <a:avLst/>
          </a:prstGeom>
          <a:noFill/>
          <a:ln>
            <a:noFill/>
          </a:ln>
        </p:spPr>
      </p:pic>
      <p:pic>
        <p:nvPicPr>
          <p:cNvPr descr="Google Shape;260;p28" id="481" name="Google Shape;481;p5"/>
          <p:cNvPicPr preferRelativeResize="0"/>
          <p:nvPr/>
        </p:nvPicPr>
        <p:blipFill rotWithShape="1">
          <a:blip r:embed="rId67">
            <a:alphaModFix/>
          </a:blip>
          <a:srcRect b="0" l="0" r="0" t="0"/>
          <a:stretch/>
        </p:blipFill>
        <p:spPr>
          <a:xfrm>
            <a:off x="9730628" y="3540017"/>
            <a:ext cx="1085372" cy="285324"/>
          </a:xfrm>
          <a:prstGeom prst="rect">
            <a:avLst/>
          </a:prstGeom>
          <a:noFill/>
          <a:ln>
            <a:noFill/>
          </a:ln>
        </p:spPr>
      </p:pic>
      <p:pic>
        <p:nvPicPr>
          <p:cNvPr descr="Google Shape;261;p28" id="482" name="Google Shape;482;p5"/>
          <p:cNvPicPr preferRelativeResize="0"/>
          <p:nvPr/>
        </p:nvPicPr>
        <p:blipFill rotWithShape="1">
          <a:blip r:embed="rId68">
            <a:alphaModFix/>
          </a:blip>
          <a:srcRect b="0" l="0" r="0" t="0"/>
          <a:stretch/>
        </p:blipFill>
        <p:spPr>
          <a:xfrm>
            <a:off x="6526173" y="3946768"/>
            <a:ext cx="1055115" cy="219018"/>
          </a:xfrm>
          <a:prstGeom prst="rect">
            <a:avLst/>
          </a:prstGeom>
          <a:noFill/>
          <a:ln>
            <a:noFill/>
          </a:ln>
        </p:spPr>
      </p:pic>
      <p:pic>
        <p:nvPicPr>
          <p:cNvPr descr="Google Shape;262;p28" id="483" name="Google Shape;483;p5"/>
          <p:cNvPicPr preferRelativeResize="0"/>
          <p:nvPr/>
        </p:nvPicPr>
        <p:blipFill rotWithShape="1">
          <a:blip r:embed="rId69">
            <a:alphaModFix/>
          </a:blip>
          <a:srcRect b="0" l="0" r="0" t="0"/>
          <a:stretch/>
        </p:blipFill>
        <p:spPr>
          <a:xfrm>
            <a:off x="7784980" y="3879870"/>
            <a:ext cx="345575" cy="352814"/>
          </a:xfrm>
          <a:prstGeom prst="rect">
            <a:avLst/>
          </a:prstGeom>
          <a:noFill/>
          <a:ln>
            <a:noFill/>
          </a:ln>
        </p:spPr>
      </p:pic>
      <p:pic>
        <p:nvPicPr>
          <p:cNvPr descr="Google Shape;263;p28" id="484" name="Google Shape;484;p5"/>
          <p:cNvPicPr preferRelativeResize="0"/>
          <p:nvPr/>
        </p:nvPicPr>
        <p:blipFill rotWithShape="1">
          <a:blip r:embed="rId70">
            <a:alphaModFix/>
          </a:blip>
          <a:srcRect b="0" l="0" r="0" t="0"/>
          <a:stretch/>
        </p:blipFill>
        <p:spPr>
          <a:xfrm>
            <a:off x="8334249" y="3853830"/>
            <a:ext cx="455839" cy="404893"/>
          </a:xfrm>
          <a:prstGeom prst="rect">
            <a:avLst/>
          </a:prstGeom>
          <a:noFill/>
          <a:ln>
            <a:noFill/>
          </a:ln>
        </p:spPr>
      </p:pic>
      <p:pic>
        <p:nvPicPr>
          <p:cNvPr descr="Google Shape;264;p28" id="485" name="Google Shape;485;p5"/>
          <p:cNvPicPr preferRelativeResize="0"/>
          <p:nvPr/>
        </p:nvPicPr>
        <p:blipFill rotWithShape="1">
          <a:blip r:embed="rId71">
            <a:alphaModFix/>
          </a:blip>
          <a:srcRect b="0" l="0" r="0" t="0"/>
          <a:stretch/>
        </p:blipFill>
        <p:spPr>
          <a:xfrm>
            <a:off x="8993782" y="3952810"/>
            <a:ext cx="755549" cy="206932"/>
          </a:xfrm>
          <a:prstGeom prst="rect">
            <a:avLst/>
          </a:prstGeom>
          <a:noFill/>
          <a:ln>
            <a:noFill/>
          </a:ln>
        </p:spPr>
      </p:pic>
      <p:pic>
        <p:nvPicPr>
          <p:cNvPr descr="Google Shape;265;p28" id="486" name="Google Shape;486;p5"/>
          <p:cNvPicPr preferRelativeResize="0"/>
          <p:nvPr/>
        </p:nvPicPr>
        <p:blipFill rotWithShape="1">
          <a:blip r:embed="rId72">
            <a:alphaModFix/>
          </a:blip>
          <a:srcRect b="0" l="0" r="0" t="0"/>
          <a:stretch/>
        </p:blipFill>
        <p:spPr>
          <a:xfrm>
            <a:off x="9953024" y="3936583"/>
            <a:ext cx="831459" cy="239388"/>
          </a:xfrm>
          <a:prstGeom prst="rect">
            <a:avLst/>
          </a:prstGeom>
          <a:noFill/>
          <a:ln>
            <a:noFill/>
          </a:ln>
        </p:spPr>
      </p:pic>
      <p:pic>
        <p:nvPicPr>
          <p:cNvPr descr="Google Shape;266;p28" id="487" name="Google Shape;487;p5"/>
          <p:cNvPicPr preferRelativeResize="0"/>
          <p:nvPr/>
        </p:nvPicPr>
        <p:blipFill rotWithShape="1">
          <a:blip r:embed="rId73">
            <a:alphaModFix/>
          </a:blip>
          <a:srcRect b="0" l="0" r="0" t="0"/>
          <a:stretch/>
        </p:blipFill>
        <p:spPr>
          <a:xfrm>
            <a:off x="5239211" y="4268170"/>
            <a:ext cx="578829" cy="342406"/>
          </a:xfrm>
          <a:prstGeom prst="rect">
            <a:avLst/>
          </a:prstGeom>
          <a:noFill/>
          <a:ln>
            <a:noFill/>
          </a:ln>
        </p:spPr>
      </p:pic>
      <p:pic>
        <p:nvPicPr>
          <p:cNvPr descr="Google Shape;267;p28" id="488" name="Google Shape;488;p5"/>
          <p:cNvPicPr preferRelativeResize="0"/>
          <p:nvPr/>
        </p:nvPicPr>
        <p:blipFill rotWithShape="1">
          <a:blip r:embed="rId74">
            <a:alphaModFix/>
          </a:blip>
          <a:srcRect b="0" l="0" r="0" t="0"/>
          <a:stretch/>
        </p:blipFill>
        <p:spPr>
          <a:xfrm>
            <a:off x="5993740" y="4286624"/>
            <a:ext cx="1055113" cy="305498"/>
          </a:xfrm>
          <a:prstGeom prst="rect">
            <a:avLst/>
          </a:prstGeom>
          <a:noFill/>
          <a:ln>
            <a:noFill/>
          </a:ln>
        </p:spPr>
      </p:pic>
      <p:pic>
        <p:nvPicPr>
          <p:cNvPr descr="Google Shape;268;p28" id="489" name="Google Shape;489;p5"/>
          <p:cNvPicPr preferRelativeResize="0"/>
          <p:nvPr/>
        </p:nvPicPr>
        <p:blipFill rotWithShape="1">
          <a:blip r:embed="rId75">
            <a:alphaModFix/>
          </a:blip>
          <a:srcRect b="0" l="0" r="0" t="0"/>
          <a:stretch/>
        </p:blipFill>
        <p:spPr>
          <a:xfrm>
            <a:off x="7224552" y="4295821"/>
            <a:ext cx="1125556" cy="287105"/>
          </a:xfrm>
          <a:prstGeom prst="rect">
            <a:avLst/>
          </a:prstGeom>
          <a:noFill/>
          <a:ln>
            <a:noFill/>
          </a:ln>
        </p:spPr>
      </p:pic>
      <p:pic>
        <p:nvPicPr>
          <p:cNvPr descr="Google Shape;269;p28" id="490" name="Google Shape;490;p5"/>
          <p:cNvPicPr preferRelativeResize="0"/>
          <p:nvPr/>
        </p:nvPicPr>
        <p:blipFill rotWithShape="1">
          <a:blip r:embed="rId76">
            <a:alphaModFix/>
          </a:blip>
          <a:srcRect b="0" l="0" r="0" t="0"/>
          <a:stretch/>
        </p:blipFill>
        <p:spPr>
          <a:xfrm>
            <a:off x="10647519" y="4407863"/>
            <a:ext cx="350662" cy="325172"/>
          </a:xfrm>
          <a:prstGeom prst="rect">
            <a:avLst/>
          </a:prstGeom>
          <a:noFill/>
          <a:ln>
            <a:noFill/>
          </a:ln>
        </p:spPr>
      </p:pic>
      <p:pic>
        <p:nvPicPr>
          <p:cNvPr descr="Google Shape;270;p28" id="491" name="Google Shape;491;p5"/>
          <p:cNvPicPr preferRelativeResize="0"/>
          <p:nvPr/>
        </p:nvPicPr>
        <p:blipFill rotWithShape="1">
          <a:blip r:embed="rId77">
            <a:alphaModFix/>
          </a:blip>
          <a:srcRect b="0" l="0" r="0" t="0"/>
          <a:stretch/>
        </p:blipFill>
        <p:spPr>
          <a:xfrm>
            <a:off x="8525810" y="4363165"/>
            <a:ext cx="918735" cy="152417"/>
          </a:xfrm>
          <a:prstGeom prst="rect">
            <a:avLst/>
          </a:prstGeom>
          <a:noFill/>
          <a:ln>
            <a:noFill/>
          </a:ln>
        </p:spPr>
      </p:pic>
      <p:pic>
        <p:nvPicPr>
          <p:cNvPr descr="Google Shape;271;p28" id="492" name="Google Shape;492;p5"/>
          <p:cNvPicPr preferRelativeResize="0"/>
          <p:nvPr/>
        </p:nvPicPr>
        <p:blipFill rotWithShape="1">
          <a:blip r:embed="rId78">
            <a:alphaModFix/>
          </a:blip>
          <a:srcRect b="0" l="0" r="0" t="0"/>
          <a:stretch/>
        </p:blipFill>
        <p:spPr>
          <a:xfrm>
            <a:off x="9620243" y="4334554"/>
            <a:ext cx="713212" cy="209640"/>
          </a:xfrm>
          <a:prstGeom prst="rect">
            <a:avLst/>
          </a:prstGeom>
          <a:noFill/>
          <a:ln>
            <a:noFill/>
          </a:ln>
        </p:spPr>
      </p:pic>
      <p:pic>
        <p:nvPicPr>
          <p:cNvPr descr="Google Shape;272;p28" id="493" name="Google Shape;493;p5"/>
          <p:cNvPicPr preferRelativeResize="0"/>
          <p:nvPr/>
        </p:nvPicPr>
        <p:blipFill rotWithShape="1">
          <a:blip r:embed="rId79">
            <a:alphaModFix/>
          </a:blip>
          <a:srcRect b="0" l="0" r="0" t="0"/>
          <a:stretch/>
        </p:blipFill>
        <p:spPr>
          <a:xfrm>
            <a:off x="6542609" y="4987048"/>
            <a:ext cx="755547" cy="323996"/>
          </a:xfrm>
          <a:prstGeom prst="rect">
            <a:avLst/>
          </a:prstGeom>
          <a:noFill/>
          <a:ln>
            <a:noFill/>
          </a:ln>
        </p:spPr>
      </p:pic>
      <p:pic>
        <p:nvPicPr>
          <p:cNvPr descr="Google Shape;273;p28" id="494" name="Google Shape;494;p5"/>
          <p:cNvPicPr preferRelativeResize="0"/>
          <p:nvPr/>
        </p:nvPicPr>
        <p:blipFill rotWithShape="1">
          <a:blip r:embed="rId80">
            <a:alphaModFix/>
          </a:blip>
          <a:srcRect b="0" l="0" r="0" t="0"/>
          <a:stretch/>
        </p:blipFill>
        <p:spPr>
          <a:xfrm>
            <a:off x="7491725" y="5038302"/>
            <a:ext cx="968300" cy="221490"/>
          </a:xfrm>
          <a:prstGeom prst="rect">
            <a:avLst/>
          </a:prstGeom>
          <a:noFill/>
          <a:ln>
            <a:noFill/>
          </a:ln>
        </p:spPr>
      </p:pic>
      <p:pic>
        <p:nvPicPr>
          <p:cNvPr descr="Google Shape;274;p28" id="495" name="Google Shape;495;p5"/>
          <p:cNvPicPr preferRelativeResize="0"/>
          <p:nvPr/>
        </p:nvPicPr>
        <p:blipFill rotWithShape="1">
          <a:blip r:embed="rId81">
            <a:alphaModFix/>
          </a:blip>
          <a:srcRect b="0" l="0" r="0" t="0"/>
          <a:stretch/>
        </p:blipFill>
        <p:spPr>
          <a:xfrm>
            <a:off x="8653591" y="5009887"/>
            <a:ext cx="578829" cy="278319"/>
          </a:xfrm>
          <a:prstGeom prst="rect">
            <a:avLst/>
          </a:prstGeom>
          <a:noFill/>
          <a:ln>
            <a:noFill/>
          </a:ln>
        </p:spPr>
      </p:pic>
      <p:pic>
        <p:nvPicPr>
          <p:cNvPr descr="Google Shape;275;p28" id="496" name="Google Shape;496;p5"/>
          <p:cNvPicPr preferRelativeResize="0"/>
          <p:nvPr/>
        </p:nvPicPr>
        <p:blipFill rotWithShape="1">
          <a:blip r:embed="rId82">
            <a:alphaModFix/>
          </a:blip>
          <a:srcRect b="0" l="0" r="0" t="0"/>
          <a:stretch/>
        </p:blipFill>
        <p:spPr>
          <a:xfrm>
            <a:off x="9425988" y="5035852"/>
            <a:ext cx="617579" cy="226392"/>
          </a:xfrm>
          <a:prstGeom prst="rect">
            <a:avLst/>
          </a:prstGeom>
          <a:noFill/>
          <a:ln>
            <a:noFill/>
          </a:ln>
        </p:spPr>
      </p:pic>
      <p:pic>
        <p:nvPicPr>
          <p:cNvPr descr="Google Shape;276;p28" id="497" name="Google Shape;497;p5"/>
          <p:cNvPicPr preferRelativeResize="0"/>
          <p:nvPr/>
        </p:nvPicPr>
        <p:blipFill rotWithShape="1">
          <a:blip r:embed="rId83">
            <a:alphaModFix/>
          </a:blip>
          <a:srcRect b="0" l="0" r="0" t="0"/>
          <a:stretch/>
        </p:blipFill>
        <p:spPr>
          <a:xfrm>
            <a:off x="10371491" y="5195017"/>
            <a:ext cx="626674" cy="235634"/>
          </a:xfrm>
          <a:prstGeom prst="rect">
            <a:avLst/>
          </a:prstGeom>
          <a:noFill/>
          <a:ln>
            <a:noFill/>
          </a:ln>
        </p:spPr>
      </p:pic>
      <p:pic>
        <p:nvPicPr>
          <p:cNvPr descr="Google Shape;277;p28" id="498" name="Google Shape;498;p5"/>
          <p:cNvPicPr preferRelativeResize="0"/>
          <p:nvPr/>
        </p:nvPicPr>
        <p:blipFill rotWithShape="1">
          <a:blip r:embed="rId84">
            <a:alphaModFix/>
          </a:blip>
          <a:srcRect b="0" l="0" r="0" t="0"/>
          <a:stretch/>
        </p:blipFill>
        <p:spPr>
          <a:xfrm>
            <a:off x="6284465" y="5704046"/>
            <a:ext cx="1125556" cy="308769"/>
          </a:xfrm>
          <a:prstGeom prst="rect">
            <a:avLst/>
          </a:prstGeom>
          <a:noFill/>
          <a:ln>
            <a:noFill/>
          </a:ln>
        </p:spPr>
      </p:pic>
      <p:pic>
        <p:nvPicPr>
          <p:cNvPr descr="Google Shape;278;p28" id="499" name="Google Shape;499;p5"/>
          <p:cNvPicPr preferRelativeResize="0"/>
          <p:nvPr/>
        </p:nvPicPr>
        <p:blipFill rotWithShape="1">
          <a:blip r:embed="rId85">
            <a:alphaModFix/>
          </a:blip>
          <a:srcRect b="0" l="0" r="0" t="0"/>
          <a:stretch/>
        </p:blipFill>
        <p:spPr>
          <a:xfrm>
            <a:off x="3767237" y="5378613"/>
            <a:ext cx="713211" cy="231902"/>
          </a:xfrm>
          <a:prstGeom prst="rect">
            <a:avLst/>
          </a:prstGeom>
          <a:noFill/>
          <a:ln>
            <a:noFill/>
          </a:ln>
        </p:spPr>
      </p:pic>
      <p:pic>
        <p:nvPicPr>
          <p:cNvPr descr="Google Shape;279;p28" id="500" name="Google Shape;500;p5"/>
          <p:cNvPicPr preferRelativeResize="0"/>
          <p:nvPr/>
        </p:nvPicPr>
        <p:blipFill rotWithShape="1">
          <a:blip r:embed="rId86">
            <a:alphaModFix/>
          </a:blip>
          <a:srcRect b="0" l="0" r="0" t="0"/>
          <a:stretch/>
        </p:blipFill>
        <p:spPr>
          <a:xfrm>
            <a:off x="4636657" y="5377666"/>
            <a:ext cx="678741" cy="233796"/>
          </a:xfrm>
          <a:prstGeom prst="rect">
            <a:avLst/>
          </a:prstGeom>
          <a:noFill/>
          <a:ln>
            <a:noFill/>
          </a:ln>
        </p:spPr>
      </p:pic>
      <p:pic>
        <p:nvPicPr>
          <p:cNvPr descr="Google Shape;280;p28" id="501" name="Google Shape;501;p5"/>
          <p:cNvPicPr preferRelativeResize="0"/>
          <p:nvPr/>
        </p:nvPicPr>
        <p:blipFill rotWithShape="1">
          <a:blip r:embed="rId87">
            <a:alphaModFix/>
          </a:blip>
          <a:srcRect b="0" l="0" r="0" t="0"/>
          <a:stretch/>
        </p:blipFill>
        <p:spPr>
          <a:xfrm>
            <a:off x="5471607" y="5380644"/>
            <a:ext cx="873736" cy="227840"/>
          </a:xfrm>
          <a:prstGeom prst="rect">
            <a:avLst/>
          </a:prstGeom>
          <a:noFill/>
          <a:ln>
            <a:noFill/>
          </a:ln>
        </p:spPr>
      </p:pic>
      <p:pic>
        <p:nvPicPr>
          <p:cNvPr descr="Google Shape;281;p28" id="502" name="Google Shape;502;p5"/>
          <p:cNvPicPr preferRelativeResize="0"/>
          <p:nvPr/>
        </p:nvPicPr>
        <p:blipFill rotWithShape="1">
          <a:blip r:embed="rId88">
            <a:alphaModFix/>
          </a:blip>
          <a:srcRect b="0" l="0" r="0" t="0"/>
          <a:stretch/>
        </p:blipFill>
        <p:spPr>
          <a:xfrm>
            <a:off x="6501552" y="5352697"/>
            <a:ext cx="831459" cy="283734"/>
          </a:xfrm>
          <a:prstGeom prst="rect">
            <a:avLst/>
          </a:prstGeom>
          <a:noFill/>
          <a:ln>
            <a:noFill/>
          </a:ln>
        </p:spPr>
      </p:pic>
      <p:pic>
        <p:nvPicPr>
          <p:cNvPr descr="Google Shape;282;p28" id="503" name="Google Shape;503;p5"/>
          <p:cNvPicPr preferRelativeResize="0"/>
          <p:nvPr/>
        </p:nvPicPr>
        <p:blipFill rotWithShape="1">
          <a:blip r:embed="rId89">
            <a:alphaModFix/>
          </a:blip>
          <a:srcRect b="0" l="0" r="0" t="0"/>
          <a:stretch/>
        </p:blipFill>
        <p:spPr>
          <a:xfrm>
            <a:off x="7489218" y="5374874"/>
            <a:ext cx="835418" cy="239381"/>
          </a:xfrm>
          <a:prstGeom prst="rect">
            <a:avLst/>
          </a:prstGeom>
          <a:noFill/>
          <a:ln>
            <a:noFill/>
          </a:ln>
        </p:spPr>
      </p:pic>
      <p:pic>
        <p:nvPicPr>
          <p:cNvPr descr="Google Shape;283;p28" id="504" name="Google Shape;504;p5"/>
          <p:cNvPicPr preferRelativeResize="0"/>
          <p:nvPr/>
        </p:nvPicPr>
        <p:blipFill rotWithShape="1">
          <a:blip r:embed="rId90">
            <a:alphaModFix/>
          </a:blip>
          <a:srcRect b="0" l="0" r="0" t="0"/>
          <a:stretch/>
        </p:blipFill>
        <p:spPr>
          <a:xfrm>
            <a:off x="8480845" y="5402942"/>
            <a:ext cx="1112265" cy="183244"/>
          </a:xfrm>
          <a:prstGeom prst="rect">
            <a:avLst/>
          </a:prstGeom>
          <a:noFill/>
          <a:ln>
            <a:noFill/>
          </a:ln>
        </p:spPr>
      </p:pic>
      <p:pic>
        <p:nvPicPr>
          <p:cNvPr descr="Google Shape;284;p28" id="505" name="Google Shape;505;p5"/>
          <p:cNvPicPr preferRelativeResize="0"/>
          <p:nvPr/>
        </p:nvPicPr>
        <p:blipFill rotWithShape="1">
          <a:blip r:embed="rId91">
            <a:alphaModFix/>
          </a:blip>
          <a:srcRect b="0" l="0" r="0" t="0"/>
          <a:stretch/>
        </p:blipFill>
        <p:spPr>
          <a:xfrm>
            <a:off x="9749320" y="5404807"/>
            <a:ext cx="1073218" cy="179514"/>
          </a:xfrm>
          <a:prstGeom prst="rect">
            <a:avLst/>
          </a:prstGeom>
          <a:noFill/>
          <a:ln>
            <a:noFill/>
          </a:ln>
        </p:spPr>
      </p:pic>
      <p:pic>
        <p:nvPicPr>
          <p:cNvPr descr="Google Shape;285;p28" id="506" name="Google Shape;506;p5"/>
          <p:cNvPicPr preferRelativeResize="0"/>
          <p:nvPr/>
        </p:nvPicPr>
        <p:blipFill rotWithShape="1">
          <a:blip r:embed="rId92">
            <a:alphaModFix/>
          </a:blip>
          <a:srcRect b="0" l="0" r="0" t="0"/>
          <a:stretch/>
        </p:blipFill>
        <p:spPr>
          <a:xfrm>
            <a:off x="5239205" y="2803678"/>
            <a:ext cx="990106" cy="292228"/>
          </a:xfrm>
          <a:prstGeom prst="rect">
            <a:avLst/>
          </a:prstGeom>
          <a:noFill/>
          <a:ln>
            <a:noFill/>
          </a:ln>
        </p:spPr>
      </p:pic>
      <p:pic>
        <p:nvPicPr>
          <p:cNvPr descr="Google Shape;286;p28" id="507" name="Google Shape;507;p5"/>
          <p:cNvPicPr preferRelativeResize="0"/>
          <p:nvPr/>
        </p:nvPicPr>
        <p:blipFill rotWithShape="1">
          <a:blip r:embed="rId93">
            <a:alphaModFix/>
          </a:blip>
          <a:srcRect b="0" l="0" r="0" t="0"/>
          <a:stretch/>
        </p:blipFill>
        <p:spPr>
          <a:xfrm>
            <a:off x="7182804" y="3178061"/>
            <a:ext cx="1112256" cy="281782"/>
          </a:xfrm>
          <a:prstGeom prst="rect">
            <a:avLst/>
          </a:prstGeom>
          <a:noFill/>
          <a:ln>
            <a:noFill/>
          </a:ln>
        </p:spPr>
      </p:pic>
      <p:pic>
        <p:nvPicPr>
          <p:cNvPr descr="Google Shape;287;p28" id="508" name="Google Shape;508;p5"/>
          <p:cNvPicPr preferRelativeResize="0"/>
          <p:nvPr/>
        </p:nvPicPr>
        <p:blipFill rotWithShape="1">
          <a:blip r:embed="rId94">
            <a:alphaModFix/>
          </a:blip>
          <a:srcRect b="0" l="0" r="0" t="0"/>
          <a:stretch/>
        </p:blipFill>
        <p:spPr>
          <a:xfrm>
            <a:off x="8530056" y="3200439"/>
            <a:ext cx="1073216" cy="237025"/>
          </a:xfrm>
          <a:prstGeom prst="rect">
            <a:avLst/>
          </a:prstGeom>
          <a:noFill/>
          <a:ln>
            <a:noFill/>
          </a:ln>
        </p:spPr>
      </p:pic>
      <p:pic>
        <p:nvPicPr>
          <p:cNvPr descr="Google Shape;288;p28" id="509" name="Google Shape;509;p5"/>
          <p:cNvPicPr preferRelativeResize="0"/>
          <p:nvPr/>
        </p:nvPicPr>
        <p:blipFill rotWithShape="1">
          <a:blip r:embed="rId95">
            <a:alphaModFix/>
          </a:blip>
          <a:srcRect b="0" l="0" r="0" t="0"/>
          <a:stretch/>
        </p:blipFill>
        <p:spPr>
          <a:xfrm>
            <a:off x="9838268" y="3167499"/>
            <a:ext cx="918763" cy="302907"/>
          </a:xfrm>
          <a:prstGeom prst="rect">
            <a:avLst/>
          </a:prstGeom>
          <a:noFill/>
          <a:ln>
            <a:noFill/>
          </a:ln>
        </p:spPr>
      </p:pic>
      <p:sp>
        <p:nvSpPr>
          <p:cNvPr id="510" name="Google Shape;510;p5"/>
          <p:cNvSpPr txBox="1"/>
          <p:nvPr/>
        </p:nvSpPr>
        <p:spPr>
          <a:xfrm>
            <a:off x="3198160" y="312414"/>
            <a:ext cx="5787017" cy="6551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Calibri"/>
                <a:ea typeface="Calibri"/>
                <a:cs typeface="Calibri"/>
                <a:sym typeface="Calibri"/>
              </a:rPr>
              <a:t>Open Source Projects </a:t>
            </a:r>
            <a:endParaRPr>
              <a:solidFill>
                <a:schemeClr val="lt1"/>
              </a:solidFill>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Screen Shot 2021-02-22 at 4.26.37 PM.png" id="515" name="Google Shape;515;p6"/>
          <p:cNvPicPr preferRelativeResize="0"/>
          <p:nvPr/>
        </p:nvPicPr>
        <p:blipFill rotWithShape="1">
          <a:blip r:embed="rId3">
            <a:alphaModFix/>
          </a:blip>
          <a:srcRect b="0" l="0" r="0" t="0"/>
          <a:stretch/>
        </p:blipFill>
        <p:spPr>
          <a:xfrm rot="-651202">
            <a:off x="123414" y="475980"/>
            <a:ext cx="6230069" cy="6858001"/>
          </a:xfrm>
          <a:prstGeom prst="rect">
            <a:avLst/>
          </a:prstGeom>
          <a:noFill/>
          <a:ln>
            <a:noFill/>
          </a:ln>
        </p:spPr>
      </p:pic>
      <p:pic>
        <p:nvPicPr>
          <p:cNvPr descr="Screen Shot 2021-02-22 at 4.27.05 PM.png" id="516" name="Google Shape;516;p6"/>
          <p:cNvPicPr preferRelativeResize="0"/>
          <p:nvPr/>
        </p:nvPicPr>
        <p:blipFill rotWithShape="1">
          <a:blip r:embed="rId4">
            <a:alphaModFix/>
          </a:blip>
          <a:srcRect b="0" l="0" r="0" t="0"/>
          <a:stretch/>
        </p:blipFill>
        <p:spPr>
          <a:xfrm rot="-242637">
            <a:off x="2532213" y="91570"/>
            <a:ext cx="6520816" cy="6858001"/>
          </a:xfrm>
          <a:prstGeom prst="rect">
            <a:avLst/>
          </a:prstGeom>
          <a:noFill/>
          <a:ln>
            <a:noFill/>
          </a:ln>
        </p:spPr>
      </p:pic>
      <p:pic>
        <p:nvPicPr>
          <p:cNvPr descr="Screen Shot 2021-02-22 at 4.29.28 PM.png" id="517" name="Google Shape;517;p6"/>
          <p:cNvPicPr preferRelativeResize="0"/>
          <p:nvPr/>
        </p:nvPicPr>
        <p:blipFill rotWithShape="1">
          <a:blip r:embed="rId5">
            <a:alphaModFix/>
          </a:blip>
          <a:srcRect b="0" l="0" r="0" t="0"/>
          <a:stretch/>
        </p:blipFill>
        <p:spPr>
          <a:xfrm rot="316238">
            <a:off x="6094251" y="209304"/>
            <a:ext cx="616235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
          <p:cNvSpPr/>
          <p:nvPr/>
        </p:nvSpPr>
        <p:spPr>
          <a:xfrm>
            <a:off x="449249"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3" name="Google Shape;523;p7"/>
          <p:cNvGrpSpPr/>
          <p:nvPr/>
        </p:nvGrpSpPr>
        <p:grpSpPr>
          <a:xfrm>
            <a:off x="449249" y="2408673"/>
            <a:ext cx="1935202" cy="1527203"/>
            <a:chOff x="0" y="-1"/>
            <a:chExt cx="1935201" cy="1527202"/>
          </a:xfrm>
        </p:grpSpPr>
        <p:sp>
          <p:nvSpPr>
            <p:cNvPr id="524" name="Google Shape;52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25" name="Google Shape;52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Standardization on open technologies</a:t>
              </a:r>
              <a:endParaRPr b="0" i="0" sz="1400" u="none" cap="none" strike="noStrike">
                <a:solidFill>
                  <a:srgbClr val="000000"/>
                </a:solidFill>
                <a:latin typeface="Arial"/>
                <a:ea typeface="Arial"/>
                <a:cs typeface="Arial"/>
                <a:sym typeface="Arial"/>
              </a:endParaRPr>
            </a:p>
          </p:txBody>
        </p:sp>
      </p:grpSp>
      <p:sp>
        <p:nvSpPr>
          <p:cNvPr id="526" name="Google Shape;526;p7"/>
          <p:cNvSpPr/>
          <p:nvPr/>
        </p:nvSpPr>
        <p:spPr>
          <a:xfrm>
            <a:off x="2788824"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27" name="Google Shape;527;p7"/>
          <p:cNvGrpSpPr/>
          <p:nvPr/>
        </p:nvGrpSpPr>
        <p:grpSpPr>
          <a:xfrm>
            <a:off x="2788824" y="2408673"/>
            <a:ext cx="1935202" cy="1527203"/>
            <a:chOff x="0" y="-1"/>
            <a:chExt cx="1935201" cy="1527202"/>
          </a:xfrm>
        </p:grpSpPr>
        <p:sp>
          <p:nvSpPr>
            <p:cNvPr id="528" name="Google Shape;52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29" name="Google Shape;529;p7"/>
            <p:cNvSpPr txBox="1"/>
            <p:nvPr/>
          </p:nvSpPr>
          <p:spPr>
            <a:xfrm>
              <a:off x="6350" y="209900"/>
              <a:ext cx="1922400" cy="11082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Neutral environment for collaboration &amp; cross-pollination</a:t>
              </a:r>
              <a:endParaRPr b="0" i="0" sz="1400" u="none" cap="none" strike="noStrike">
                <a:solidFill>
                  <a:srgbClr val="000000"/>
                </a:solidFill>
                <a:latin typeface="Arial"/>
                <a:ea typeface="Arial"/>
                <a:cs typeface="Arial"/>
                <a:sym typeface="Arial"/>
              </a:endParaRPr>
            </a:p>
          </p:txBody>
        </p:sp>
      </p:grpSp>
      <p:sp>
        <p:nvSpPr>
          <p:cNvPr id="530" name="Google Shape;530;p7"/>
          <p:cNvSpPr/>
          <p:nvPr/>
        </p:nvSpPr>
        <p:spPr>
          <a:xfrm>
            <a:off x="5128398" y="2408671"/>
            <a:ext cx="1935202"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1" name="Google Shape;531;p7"/>
          <p:cNvGrpSpPr/>
          <p:nvPr/>
        </p:nvGrpSpPr>
        <p:grpSpPr>
          <a:xfrm>
            <a:off x="5128399" y="2408673"/>
            <a:ext cx="1935202" cy="1527203"/>
            <a:chOff x="0" y="-1"/>
            <a:chExt cx="1935201" cy="1527202"/>
          </a:xfrm>
        </p:grpSpPr>
        <p:sp>
          <p:nvSpPr>
            <p:cNvPr id="532" name="Google Shape;532;p7"/>
            <p:cNvSpPr/>
            <p:nvPr/>
          </p:nvSpPr>
          <p:spPr>
            <a:xfrm>
              <a:off x="0" y="-1"/>
              <a:ext cx="1935201" cy="1527202"/>
            </a:xfrm>
            <a:prstGeom prst="rect">
              <a:avLst/>
            </a:prstGeom>
            <a:noFill/>
            <a:ln cap="flat" cmpd="sng" w="28575">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3" name="Google Shape;533;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Innovation multiplier</a:t>
              </a:r>
              <a:endParaRPr b="0" i="0" sz="1400" u="none" cap="none" strike="noStrike">
                <a:solidFill>
                  <a:srgbClr val="000000"/>
                </a:solidFill>
                <a:latin typeface="Arial"/>
                <a:ea typeface="Arial"/>
                <a:cs typeface="Arial"/>
                <a:sym typeface="Arial"/>
              </a:endParaRPr>
            </a:p>
          </p:txBody>
        </p:sp>
      </p:grpSp>
      <p:sp>
        <p:nvSpPr>
          <p:cNvPr id="534" name="Google Shape;534;p7"/>
          <p:cNvSpPr/>
          <p:nvPr/>
        </p:nvSpPr>
        <p:spPr>
          <a:xfrm>
            <a:off x="7467973"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5" name="Google Shape;535;p7"/>
          <p:cNvGrpSpPr/>
          <p:nvPr/>
        </p:nvGrpSpPr>
        <p:grpSpPr>
          <a:xfrm>
            <a:off x="7467973" y="2408673"/>
            <a:ext cx="1935202" cy="1527203"/>
            <a:chOff x="0" y="-1"/>
            <a:chExt cx="1935201" cy="1527202"/>
          </a:xfrm>
        </p:grpSpPr>
        <p:sp>
          <p:nvSpPr>
            <p:cNvPr id="536" name="Google Shape;53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37" name="Google Shape;53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better interoperability </a:t>
              </a:r>
              <a:endParaRPr b="0" i="0" sz="1400" u="none" cap="none" strike="noStrike">
                <a:solidFill>
                  <a:srgbClr val="000000"/>
                </a:solidFill>
                <a:latin typeface="Arial"/>
                <a:ea typeface="Arial"/>
                <a:cs typeface="Arial"/>
                <a:sym typeface="Arial"/>
              </a:endParaRPr>
            </a:p>
          </p:txBody>
        </p:sp>
      </p:grpSp>
      <p:sp>
        <p:nvSpPr>
          <p:cNvPr id="538" name="Google Shape;538;p7"/>
          <p:cNvSpPr/>
          <p:nvPr/>
        </p:nvSpPr>
        <p:spPr>
          <a:xfrm>
            <a:off x="9807550" y="2408671"/>
            <a:ext cx="1935201" cy="1527202"/>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39" name="Google Shape;539;p7"/>
          <p:cNvGrpSpPr/>
          <p:nvPr/>
        </p:nvGrpSpPr>
        <p:grpSpPr>
          <a:xfrm>
            <a:off x="9807550" y="2408673"/>
            <a:ext cx="1935202" cy="1527203"/>
            <a:chOff x="0" y="-1"/>
            <a:chExt cx="1935201" cy="1527202"/>
          </a:xfrm>
        </p:grpSpPr>
        <p:sp>
          <p:nvSpPr>
            <p:cNvPr id="540" name="Google Shape;54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1" name="Google Shape;54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Minimizes fragmentation</a:t>
              </a:r>
              <a:endParaRPr b="0" i="0" sz="1400" u="none" cap="none" strike="noStrike">
                <a:solidFill>
                  <a:srgbClr val="000000"/>
                </a:solidFill>
                <a:latin typeface="Arial"/>
                <a:ea typeface="Arial"/>
                <a:cs typeface="Arial"/>
                <a:sym typeface="Arial"/>
              </a:endParaRPr>
            </a:p>
          </p:txBody>
        </p:sp>
      </p:grpSp>
      <p:sp>
        <p:nvSpPr>
          <p:cNvPr id="542" name="Google Shape;542;p7"/>
          <p:cNvSpPr/>
          <p:nvPr/>
        </p:nvSpPr>
        <p:spPr>
          <a:xfrm>
            <a:off x="449249"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3" name="Google Shape;543;p7"/>
          <p:cNvGrpSpPr/>
          <p:nvPr/>
        </p:nvGrpSpPr>
        <p:grpSpPr>
          <a:xfrm>
            <a:off x="449249" y="4317849"/>
            <a:ext cx="1935202" cy="1527203"/>
            <a:chOff x="0" y="-1"/>
            <a:chExt cx="1935201" cy="1527202"/>
          </a:xfrm>
        </p:grpSpPr>
        <p:sp>
          <p:nvSpPr>
            <p:cNvPr id="544" name="Google Shape;544;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5" name="Google Shape;545;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Qualifies reference  architectures</a:t>
              </a:r>
              <a:endParaRPr b="0" i="0" sz="1400" u="none" cap="none" strike="noStrike">
                <a:solidFill>
                  <a:srgbClr val="000000"/>
                </a:solidFill>
                <a:latin typeface="Arial"/>
                <a:ea typeface="Arial"/>
                <a:cs typeface="Arial"/>
                <a:sym typeface="Arial"/>
              </a:endParaRPr>
            </a:p>
          </p:txBody>
        </p:sp>
      </p:grpSp>
      <p:sp>
        <p:nvSpPr>
          <p:cNvPr id="546" name="Google Shape;546;p7"/>
          <p:cNvSpPr/>
          <p:nvPr/>
        </p:nvSpPr>
        <p:spPr>
          <a:xfrm>
            <a:off x="2788824"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47" name="Google Shape;547;p7"/>
          <p:cNvGrpSpPr/>
          <p:nvPr/>
        </p:nvGrpSpPr>
        <p:grpSpPr>
          <a:xfrm>
            <a:off x="2788824" y="4317849"/>
            <a:ext cx="1935202" cy="1527203"/>
            <a:chOff x="0" y="-1"/>
            <a:chExt cx="1935201" cy="1527202"/>
          </a:xfrm>
        </p:grpSpPr>
        <p:sp>
          <p:nvSpPr>
            <p:cNvPr id="548" name="Google Shape;548;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49" name="Google Shape;549;p7"/>
            <p:cNvSpPr txBox="1"/>
            <p:nvPr/>
          </p:nvSpPr>
          <p:spPr>
            <a:xfrm>
              <a:off x="6350" y="42580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Lowers barriers to enter a new domain</a:t>
              </a:r>
              <a:endParaRPr b="0" i="0" sz="1400" u="none" cap="none" strike="noStrike">
                <a:solidFill>
                  <a:srgbClr val="000000"/>
                </a:solidFill>
                <a:latin typeface="Arial"/>
                <a:ea typeface="Arial"/>
                <a:cs typeface="Arial"/>
                <a:sym typeface="Arial"/>
              </a:endParaRPr>
            </a:p>
          </p:txBody>
        </p:sp>
      </p:grpSp>
      <p:sp>
        <p:nvSpPr>
          <p:cNvPr id="550" name="Google Shape;550;p7"/>
          <p:cNvSpPr/>
          <p:nvPr/>
        </p:nvSpPr>
        <p:spPr>
          <a:xfrm>
            <a:off x="5128398" y="4317848"/>
            <a:ext cx="1935202"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1" name="Google Shape;551;p7"/>
          <p:cNvGrpSpPr/>
          <p:nvPr/>
        </p:nvGrpSpPr>
        <p:grpSpPr>
          <a:xfrm>
            <a:off x="5128399" y="4317849"/>
            <a:ext cx="1935202" cy="1527203"/>
            <a:chOff x="0" y="-1"/>
            <a:chExt cx="1935201" cy="1527202"/>
          </a:xfrm>
        </p:grpSpPr>
        <p:sp>
          <p:nvSpPr>
            <p:cNvPr id="552" name="Google Shape;552;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3" name="Google Shape;553;p7"/>
            <p:cNvSpPr txBox="1"/>
            <p:nvPr/>
          </p:nvSpPr>
          <p:spPr>
            <a:xfrm>
              <a:off x="6350" y="317850"/>
              <a:ext cx="1922400" cy="8928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Enables new business opportunities</a:t>
              </a:r>
              <a:endParaRPr b="0" i="0" sz="1400" u="none" cap="none" strike="noStrike">
                <a:solidFill>
                  <a:srgbClr val="000000"/>
                </a:solidFill>
                <a:latin typeface="Arial"/>
                <a:ea typeface="Arial"/>
                <a:cs typeface="Arial"/>
                <a:sym typeface="Arial"/>
              </a:endParaRPr>
            </a:p>
          </p:txBody>
        </p:sp>
      </p:grpSp>
      <p:sp>
        <p:nvSpPr>
          <p:cNvPr id="554" name="Google Shape;554;p7"/>
          <p:cNvSpPr/>
          <p:nvPr/>
        </p:nvSpPr>
        <p:spPr>
          <a:xfrm>
            <a:off x="7467973"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5" name="Google Shape;555;p7"/>
          <p:cNvGrpSpPr/>
          <p:nvPr/>
        </p:nvGrpSpPr>
        <p:grpSpPr>
          <a:xfrm>
            <a:off x="7467973" y="4317849"/>
            <a:ext cx="1935202" cy="1527203"/>
            <a:chOff x="0" y="-1"/>
            <a:chExt cx="1935201" cy="1527202"/>
          </a:xfrm>
        </p:grpSpPr>
        <p:sp>
          <p:nvSpPr>
            <p:cNvPr id="556" name="Google Shape;556;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57" name="Google Shape;557;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Leads to better products</a:t>
              </a:r>
              <a:endParaRPr b="0" i="0" sz="1400" u="none" cap="none" strike="noStrike">
                <a:solidFill>
                  <a:srgbClr val="000000"/>
                </a:solidFill>
                <a:latin typeface="Arial"/>
                <a:ea typeface="Arial"/>
                <a:cs typeface="Arial"/>
                <a:sym typeface="Arial"/>
              </a:endParaRPr>
            </a:p>
          </p:txBody>
        </p:sp>
      </p:grpSp>
      <p:sp>
        <p:nvSpPr>
          <p:cNvPr id="558" name="Google Shape;558;p7"/>
          <p:cNvSpPr/>
          <p:nvPr/>
        </p:nvSpPr>
        <p:spPr>
          <a:xfrm>
            <a:off x="9807550" y="4317848"/>
            <a:ext cx="1935201" cy="1527201"/>
          </a:xfrm>
          <a:prstGeom prst="rect">
            <a:avLst/>
          </a:prstGeom>
          <a:solidFill>
            <a:srgbClr val="FFFFFF"/>
          </a:solid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grpSp>
        <p:nvGrpSpPr>
          <p:cNvPr id="559" name="Google Shape;559;p7"/>
          <p:cNvGrpSpPr/>
          <p:nvPr/>
        </p:nvGrpSpPr>
        <p:grpSpPr>
          <a:xfrm>
            <a:off x="9807550" y="4317849"/>
            <a:ext cx="1935202" cy="1527203"/>
            <a:chOff x="0" y="-1"/>
            <a:chExt cx="1935201" cy="1527202"/>
          </a:xfrm>
        </p:grpSpPr>
        <p:sp>
          <p:nvSpPr>
            <p:cNvPr id="560" name="Google Shape;560;p7"/>
            <p:cNvSpPr/>
            <p:nvPr/>
          </p:nvSpPr>
          <p:spPr>
            <a:xfrm>
              <a:off x="0" y="-1"/>
              <a:ext cx="1935201" cy="1527202"/>
            </a:xfrm>
            <a:prstGeom prst="rect">
              <a:avLst/>
            </a:prstGeom>
            <a:noFill/>
            <a:ln cap="flat" cmpd="sng" w="28575">
              <a:solidFill>
                <a:srgbClr val="C7AB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34343"/>
                </a:buClr>
                <a:buSzPts val="1400"/>
                <a:buFont typeface="Open Sans"/>
                <a:buNone/>
              </a:pPr>
              <a:r>
                <a:t/>
              </a:r>
              <a:endParaRPr b="0" i="0" sz="1400" u="none" cap="none" strike="noStrike">
                <a:solidFill>
                  <a:srgbClr val="434343"/>
                </a:solidFill>
                <a:latin typeface="Open Sans"/>
                <a:ea typeface="Open Sans"/>
                <a:cs typeface="Open Sans"/>
                <a:sym typeface="Open Sans"/>
              </a:endParaRPr>
            </a:p>
          </p:txBody>
        </p:sp>
        <p:sp>
          <p:nvSpPr>
            <p:cNvPr id="561" name="Google Shape;561;p7"/>
            <p:cNvSpPr txBox="1"/>
            <p:nvPr/>
          </p:nvSpPr>
          <p:spPr>
            <a:xfrm>
              <a:off x="6350" y="425800"/>
              <a:ext cx="1922400" cy="6771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434343"/>
                </a:buClr>
                <a:buSzPts val="1400"/>
                <a:buFont typeface="Open Sans"/>
                <a:buNone/>
              </a:pPr>
              <a:r>
                <a:rPr b="1" i="0" lang="en-US" sz="1400" u="none" cap="none" strike="noStrike">
                  <a:solidFill>
                    <a:srgbClr val="434343"/>
                  </a:solidFill>
                  <a:latin typeface="Open Sans"/>
                  <a:ea typeface="Open Sans"/>
                  <a:cs typeface="Open Sans"/>
                  <a:sym typeface="Open Sans"/>
                </a:rPr>
                <a:t>Allows shared cost of development</a:t>
              </a:r>
              <a:endParaRPr b="0" i="0" sz="1400" u="none" cap="none" strike="noStrike">
                <a:solidFill>
                  <a:srgbClr val="000000"/>
                </a:solidFill>
                <a:latin typeface="Arial"/>
                <a:ea typeface="Arial"/>
                <a:cs typeface="Arial"/>
                <a:sym typeface="Arial"/>
              </a:endParaRPr>
            </a:p>
          </p:txBody>
        </p:sp>
      </p:grpSp>
      <p:sp>
        <p:nvSpPr>
          <p:cNvPr id="562" name="Google Shape;562;p7"/>
          <p:cNvSpPr txBox="1"/>
          <p:nvPr>
            <p:ph idx="4294967295" type="body"/>
          </p:nvPr>
        </p:nvSpPr>
        <p:spPr>
          <a:xfrm>
            <a:off x="424802" y="-1018286"/>
            <a:ext cx="10986796" cy="2562385"/>
          </a:xfrm>
          <a:prstGeom prst="rect">
            <a:avLst/>
          </a:prstGeom>
          <a:noFill/>
          <a:ln>
            <a:noFill/>
          </a:ln>
        </p:spPr>
        <p:txBody>
          <a:bodyPr anchorCtr="0" anchor="b" bIns="60925" lIns="60925" spcFirstLastPara="1" rIns="60925" wrap="square" tIns="60925">
            <a:normAutofit/>
          </a:bodyPr>
          <a:lstStyle/>
          <a:p>
            <a:pPr indent="-76200" lvl="0" marL="304800" marR="0" rtl="0" algn="ctr">
              <a:lnSpc>
                <a:spcPct val="100000"/>
              </a:lnSpc>
              <a:spcBef>
                <a:spcPts val="0"/>
              </a:spcBef>
              <a:spcAft>
                <a:spcPts val="0"/>
              </a:spcAft>
              <a:buClr>
                <a:srgbClr val="FFFFFF"/>
              </a:buClr>
              <a:buSzPts val="4000"/>
              <a:buFont typeface="Helvetica Neue"/>
              <a:buNone/>
            </a:pPr>
            <a:r>
              <a:rPr b="1" lang="en-US" sz="4000">
                <a:solidFill>
                  <a:srgbClr val="FFFFFF"/>
                </a:solidFill>
              </a:rPr>
              <a:t>Open Source: Innovation Accelerator</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
          <p:cNvSpPr txBox="1"/>
          <p:nvPr/>
        </p:nvSpPr>
        <p:spPr>
          <a:xfrm>
            <a:off x="170775" y="2411875"/>
            <a:ext cx="12021300" cy="11139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cap="none" strike="noStrike">
                <a:solidFill>
                  <a:srgbClr val="FFFFFF"/>
                </a:solidFill>
                <a:latin typeface="Calibri"/>
                <a:ea typeface="Calibri"/>
                <a:cs typeface="Calibri"/>
                <a:sym typeface="Calibri"/>
              </a:rPr>
              <a:t>About the Academy Software Foundation</a:t>
            </a:r>
            <a:endParaRPr b="1" i="0" sz="48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SWF Open Source Forum 2022 Deck">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CC9900"/>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Morin</dc:creator>
</cp:coreProperties>
</file>